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6" r:id="rId1"/>
  </p:sldMasterIdLst>
  <p:notesMasterIdLst>
    <p:notesMasterId r:id="rId6"/>
  </p:notesMasterIdLst>
  <p:handoutMasterIdLst>
    <p:handoutMasterId r:id="rId7"/>
  </p:handoutMasterIdLst>
  <p:sldIdLst>
    <p:sldId id="845" r:id="rId2"/>
    <p:sldId id="854" r:id="rId3"/>
    <p:sldId id="856" r:id="rId4"/>
    <p:sldId id="847" r:id="rId5"/>
  </p:sldIdLst>
  <p:sldSz cx="9144000" cy="6858000" type="screen4x3"/>
  <p:notesSz cx="6797675" cy="992822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FF"/>
    <a:srgbClr val="164C8C"/>
    <a:srgbClr val="00295F"/>
    <a:srgbClr val="003478"/>
    <a:srgbClr val="284471"/>
    <a:srgbClr val="003C8E"/>
    <a:srgbClr val="0000FF"/>
    <a:srgbClr val="3333FF"/>
    <a:srgbClr val="0050BA"/>
    <a:srgbClr val="0036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59" autoAdjust="0"/>
    <p:restoredTop sz="94472" autoAdjust="0"/>
  </p:normalViewPr>
  <p:slideViewPr>
    <p:cSldViewPr snapToGrid="0">
      <p:cViewPr varScale="1">
        <p:scale>
          <a:sx n="99" d="100"/>
          <a:sy n="99" d="100"/>
        </p:scale>
        <p:origin x="90" y="47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-3936" y="-84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ea7a94e244df6408" providerId="LiveId" clId="{9303D343-EAC4-4215-AC6F-717C19DE6587}"/>
    <pc:docChg chg="undo custSel addSld delSld modSld sldOrd modMainMaster">
      <pc:chgData name="" userId="ea7a94e244df6408" providerId="LiveId" clId="{9303D343-EAC4-4215-AC6F-717C19DE6587}" dt="2022-01-04T06:29:54.872" v="1247" actId="1076"/>
      <pc:docMkLst>
        <pc:docMk/>
      </pc:docMkLst>
      <pc:sldChg chg="addSp delSp modSp">
        <pc:chgData name="" userId="ea7a94e244df6408" providerId="LiveId" clId="{9303D343-EAC4-4215-AC6F-717C19DE6587}" dt="2022-01-04T06:29:54.872" v="1247" actId="1076"/>
        <pc:sldMkLst>
          <pc:docMk/>
          <pc:sldMk cId="1027654424" sldId="845"/>
        </pc:sldMkLst>
        <pc:spChg chg="mod">
          <ac:chgData name="" userId="ea7a94e244df6408" providerId="LiveId" clId="{9303D343-EAC4-4215-AC6F-717C19DE6587}" dt="2022-01-02T11:14:34.624" v="32" actId="20577"/>
          <ac:spMkLst>
            <pc:docMk/>
            <pc:sldMk cId="1027654424" sldId="845"/>
            <ac:spMk id="2" creationId="{00000000-0000-0000-0000-000000000000}"/>
          </ac:spMkLst>
        </pc:spChg>
        <pc:spChg chg="del mod">
          <ac:chgData name="" userId="ea7a94e244df6408" providerId="LiveId" clId="{9303D343-EAC4-4215-AC6F-717C19DE6587}" dt="2022-01-02T15:38:12.304" v="130" actId="478"/>
          <ac:spMkLst>
            <pc:docMk/>
            <pc:sldMk cId="1027654424" sldId="845"/>
            <ac:spMk id="3" creationId="{33E8720E-8CFF-4BEE-A818-97308D5642D7}"/>
          </ac:spMkLst>
        </pc:spChg>
        <pc:spChg chg="add mod">
          <ac:chgData name="" userId="ea7a94e244df6408" providerId="LiveId" clId="{9303D343-EAC4-4215-AC6F-717C19DE6587}" dt="2022-01-04T06:29:54.872" v="1247" actId="1076"/>
          <ac:spMkLst>
            <pc:docMk/>
            <pc:sldMk cId="1027654424" sldId="845"/>
            <ac:spMk id="3" creationId="{35C70C80-D7E3-48EF-B3CB-B48BDE2B109C}"/>
          </ac:spMkLst>
        </pc:spChg>
      </pc:sldChg>
      <pc:sldChg chg="addSp delSp modSp delAnim modAnim">
        <pc:chgData name="" userId="ea7a94e244df6408" providerId="LiveId" clId="{9303D343-EAC4-4215-AC6F-717C19DE6587}" dt="2022-01-04T03:37:25.952" v="1180"/>
        <pc:sldMkLst>
          <pc:docMk/>
          <pc:sldMk cId="45604870" sldId="852"/>
        </pc:sldMkLst>
        <pc:spChg chg="mod">
          <ac:chgData name="" userId="ea7a94e244df6408" providerId="LiveId" clId="{9303D343-EAC4-4215-AC6F-717C19DE6587}" dt="2022-01-04T03:37:02.758" v="1175" actId="20577"/>
          <ac:spMkLst>
            <pc:docMk/>
            <pc:sldMk cId="45604870" sldId="852"/>
            <ac:spMk id="3" creationId="{00000000-0000-0000-0000-000000000000}"/>
          </ac:spMkLst>
        </pc:spChg>
        <pc:spChg chg="mod">
          <ac:chgData name="" userId="ea7a94e244df6408" providerId="LiveId" clId="{9303D343-EAC4-4215-AC6F-717C19DE6587}" dt="2022-01-03T14:02:13.876" v="691" actId="2711"/>
          <ac:spMkLst>
            <pc:docMk/>
            <pc:sldMk cId="45604870" sldId="852"/>
            <ac:spMk id="8" creationId="{09D3B020-24AD-4578-8456-1916B830CA10}"/>
          </ac:spMkLst>
        </pc:spChg>
        <pc:spChg chg="mod">
          <ac:chgData name="" userId="ea7a94e244df6408" providerId="LiveId" clId="{9303D343-EAC4-4215-AC6F-717C19DE6587}" dt="2022-01-03T14:02:13.876" v="691" actId="2711"/>
          <ac:spMkLst>
            <pc:docMk/>
            <pc:sldMk cId="45604870" sldId="852"/>
            <ac:spMk id="11" creationId="{9A088EE5-5CF8-4FB4-AE76-94B79EABBBCC}"/>
          </ac:spMkLst>
        </pc:spChg>
        <pc:spChg chg="mod">
          <ac:chgData name="" userId="ea7a94e244df6408" providerId="LiveId" clId="{9303D343-EAC4-4215-AC6F-717C19DE6587}" dt="2022-01-03T14:02:13.876" v="691" actId="2711"/>
          <ac:spMkLst>
            <pc:docMk/>
            <pc:sldMk cId="45604870" sldId="852"/>
            <ac:spMk id="14" creationId="{75FFD2DC-2FA3-432A-ABCE-158F3B5FA9E2}"/>
          </ac:spMkLst>
        </pc:spChg>
        <pc:spChg chg="mod">
          <ac:chgData name="" userId="ea7a94e244df6408" providerId="LiveId" clId="{9303D343-EAC4-4215-AC6F-717C19DE6587}" dt="2022-01-03T14:02:13.876" v="691" actId="2711"/>
          <ac:spMkLst>
            <pc:docMk/>
            <pc:sldMk cId="45604870" sldId="852"/>
            <ac:spMk id="17" creationId="{24EAE8CD-B71D-4EBE-B7A3-5B794EBBA488}"/>
          </ac:spMkLst>
        </pc:spChg>
        <pc:graphicFrameChg chg="del modGraphic">
          <ac:chgData name="" userId="ea7a94e244df6408" providerId="LiveId" clId="{9303D343-EAC4-4215-AC6F-717C19DE6587}" dt="2022-01-03T14:00:25.042" v="673" actId="478"/>
          <ac:graphicFrameMkLst>
            <pc:docMk/>
            <pc:sldMk cId="45604870" sldId="852"/>
            <ac:graphicFrameMk id="6" creationId="{38758248-6EE7-4C16-943E-8898A2FE5E7C}"/>
          </ac:graphicFrameMkLst>
        </pc:graphicFrameChg>
        <pc:graphicFrameChg chg="del modGraphic">
          <ac:chgData name="" userId="ea7a94e244df6408" providerId="LiveId" clId="{9303D343-EAC4-4215-AC6F-717C19DE6587}" dt="2022-01-03T13:59:40.990" v="665" actId="478"/>
          <ac:graphicFrameMkLst>
            <pc:docMk/>
            <pc:sldMk cId="45604870" sldId="852"/>
            <ac:graphicFrameMk id="7" creationId="{2A65C922-9796-4BD0-9229-8FF39614A1A2}"/>
          </ac:graphicFrameMkLst>
        </pc:graphicFrameChg>
        <pc:graphicFrameChg chg="del modGraphic">
          <ac:chgData name="" userId="ea7a94e244df6408" providerId="LiveId" clId="{9303D343-EAC4-4215-AC6F-717C19DE6587}" dt="2022-01-03T14:00:36.906" v="674" actId="478"/>
          <ac:graphicFrameMkLst>
            <pc:docMk/>
            <pc:sldMk cId="45604870" sldId="852"/>
            <ac:graphicFrameMk id="9" creationId="{0F371F0D-DB8F-41CF-AE3C-0D6DC0830BBA}"/>
          </ac:graphicFrameMkLst>
        </pc:graphicFrameChg>
        <pc:graphicFrameChg chg="del modGraphic">
          <ac:chgData name="" userId="ea7a94e244df6408" providerId="LiveId" clId="{9303D343-EAC4-4215-AC6F-717C19DE6587}" dt="2022-01-03T13:59:42.995" v="666" actId="478"/>
          <ac:graphicFrameMkLst>
            <pc:docMk/>
            <pc:sldMk cId="45604870" sldId="852"/>
            <ac:graphicFrameMk id="10" creationId="{4F4F36E7-F469-4223-9E2C-FFF13203E6E9}"/>
          </ac:graphicFrameMkLst>
        </pc:graphicFrameChg>
        <pc:graphicFrameChg chg="del modGraphic">
          <ac:chgData name="" userId="ea7a94e244df6408" providerId="LiveId" clId="{9303D343-EAC4-4215-AC6F-717C19DE6587}" dt="2022-01-03T14:00:36.906" v="674" actId="478"/>
          <ac:graphicFrameMkLst>
            <pc:docMk/>
            <pc:sldMk cId="45604870" sldId="852"/>
            <ac:graphicFrameMk id="12" creationId="{A87D3D94-AA61-4333-8769-D665D350AAD5}"/>
          </ac:graphicFrameMkLst>
        </pc:graphicFrameChg>
        <pc:graphicFrameChg chg="del modGraphic">
          <ac:chgData name="" userId="ea7a94e244df6408" providerId="LiveId" clId="{9303D343-EAC4-4215-AC6F-717C19DE6587}" dt="2022-01-03T13:59:48.911" v="667" actId="478"/>
          <ac:graphicFrameMkLst>
            <pc:docMk/>
            <pc:sldMk cId="45604870" sldId="852"/>
            <ac:graphicFrameMk id="13" creationId="{D6C41B38-E893-41CD-961C-2AAFF0FBF405}"/>
          </ac:graphicFrameMkLst>
        </pc:graphicFrameChg>
        <pc:graphicFrameChg chg="del modGraphic">
          <ac:chgData name="" userId="ea7a94e244df6408" providerId="LiveId" clId="{9303D343-EAC4-4215-AC6F-717C19DE6587}" dt="2022-01-03T14:00:36.906" v="674" actId="478"/>
          <ac:graphicFrameMkLst>
            <pc:docMk/>
            <pc:sldMk cId="45604870" sldId="852"/>
            <ac:graphicFrameMk id="15" creationId="{503421F2-976C-4F93-A24B-A8E8E67D0DAD}"/>
          </ac:graphicFrameMkLst>
        </pc:graphicFrameChg>
        <pc:graphicFrameChg chg="del modGraphic">
          <ac:chgData name="" userId="ea7a94e244df6408" providerId="LiveId" clId="{9303D343-EAC4-4215-AC6F-717C19DE6587}" dt="2022-01-03T13:59:50.915" v="668" actId="478"/>
          <ac:graphicFrameMkLst>
            <pc:docMk/>
            <pc:sldMk cId="45604870" sldId="852"/>
            <ac:graphicFrameMk id="16" creationId="{85C6DD0B-6507-499D-880B-68768E3FDCF7}"/>
          </ac:graphicFrameMkLst>
        </pc:graphicFrameChg>
        <pc:graphicFrameChg chg="add mod ord modGraphic">
          <ac:chgData name="" userId="ea7a94e244df6408" providerId="LiveId" clId="{9303D343-EAC4-4215-AC6F-717C19DE6587}" dt="2022-01-03T14:02:24.502" v="693" actId="2711"/>
          <ac:graphicFrameMkLst>
            <pc:docMk/>
            <pc:sldMk cId="45604870" sldId="852"/>
            <ac:graphicFrameMk id="47" creationId="{158358F3-3269-401E-B3DA-71179D6F02E3}"/>
          </ac:graphicFrameMkLst>
        </pc:graphicFrameChg>
        <pc:graphicFrameChg chg="add mod ord modGraphic">
          <ac:chgData name="" userId="ea7a94e244df6408" providerId="LiveId" clId="{9303D343-EAC4-4215-AC6F-717C19DE6587}" dt="2022-01-03T14:02:34.931" v="694" actId="2711"/>
          <ac:graphicFrameMkLst>
            <pc:docMk/>
            <pc:sldMk cId="45604870" sldId="852"/>
            <ac:graphicFrameMk id="48" creationId="{358861A9-1C06-483A-BB58-8F4C2235F791}"/>
          </ac:graphicFrameMkLst>
        </pc:graphicFrameChg>
        <pc:graphicFrameChg chg="add mod ord modGraphic">
          <ac:chgData name="" userId="ea7a94e244df6408" providerId="LiveId" clId="{9303D343-EAC4-4215-AC6F-717C19DE6587}" dt="2022-01-03T14:02:21.009" v="692" actId="2711"/>
          <ac:graphicFrameMkLst>
            <pc:docMk/>
            <pc:sldMk cId="45604870" sldId="852"/>
            <ac:graphicFrameMk id="49" creationId="{6FF1D42D-642C-4996-88FC-32292E54ACC6}"/>
          </ac:graphicFrameMkLst>
        </pc:graphicFrameChg>
        <pc:graphicFrameChg chg="add mod ord modGraphic">
          <ac:chgData name="" userId="ea7a94e244df6408" providerId="LiveId" clId="{9303D343-EAC4-4215-AC6F-717C19DE6587}" dt="2022-01-03T14:02:40.548" v="695" actId="2711"/>
          <ac:graphicFrameMkLst>
            <pc:docMk/>
            <pc:sldMk cId="45604870" sldId="852"/>
            <ac:graphicFrameMk id="50" creationId="{4CC79412-BF35-4866-BAE1-85B29FAF12CF}"/>
          </ac:graphicFrameMkLst>
        </pc:graphicFrameChg>
        <pc:picChg chg="del">
          <ac:chgData name="" userId="ea7a94e244df6408" providerId="LiveId" clId="{9303D343-EAC4-4215-AC6F-717C19DE6587}" dt="2022-01-02T11:14:13.604" v="24" actId="478"/>
          <ac:picMkLst>
            <pc:docMk/>
            <pc:sldMk cId="45604870" sldId="852"/>
            <ac:picMk id="2" creationId="{0C35F7F6-1013-4B9B-AB38-94A59E95D460}"/>
          </ac:picMkLst>
        </pc:picChg>
        <pc:picChg chg="add del mod">
          <ac:chgData name="" userId="ea7a94e244df6408" providerId="LiveId" clId="{9303D343-EAC4-4215-AC6F-717C19DE6587}" dt="2022-01-03T13:59:55.606" v="669" actId="478"/>
          <ac:picMkLst>
            <pc:docMk/>
            <pc:sldMk cId="45604870" sldId="852"/>
            <ac:picMk id="2" creationId="{CBD8C6C3-AC8C-4BD7-9390-55F54BD12485}"/>
          </ac:picMkLst>
        </pc:picChg>
        <pc:picChg chg="add del mod">
          <ac:chgData name="" userId="ea7a94e244df6408" providerId="LiveId" clId="{9303D343-EAC4-4215-AC6F-717C19DE6587}" dt="2022-01-03T13:59:40.990" v="665" actId="478"/>
          <ac:picMkLst>
            <pc:docMk/>
            <pc:sldMk cId="45604870" sldId="852"/>
            <ac:picMk id="4" creationId="{0CA8D07B-A2A6-4422-B0E5-C7B5B74E5733}"/>
          </ac:picMkLst>
        </pc:picChg>
        <pc:picChg chg="del">
          <ac:chgData name="" userId="ea7a94e244df6408" providerId="LiveId" clId="{9303D343-EAC4-4215-AC6F-717C19DE6587}" dt="2022-01-02T11:14:13.604" v="24" actId="478"/>
          <ac:picMkLst>
            <pc:docMk/>
            <pc:sldMk cId="45604870" sldId="852"/>
            <ac:picMk id="4" creationId="{3E6CD65A-D71D-4338-A72B-49B3FE3E9A98}"/>
          </ac:picMkLst>
        </pc:picChg>
        <pc:picChg chg="add del mod">
          <ac:chgData name="" userId="ea7a94e244df6408" providerId="LiveId" clId="{9303D343-EAC4-4215-AC6F-717C19DE6587}" dt="2022-01-03T13:59:55.606" v="669" actId="478"/>
          <ac:picMkLst>
            <pc:docMk/>
            <pc:sldMk cId="45604870" sldId="852"/>
            <ac:picMk id="5" creationId="{1EE5972A-3D6A-46E2-B5F4-BD7A939EAA58}"/>
          </ac:picMkLst>
        </pc:picChg>
        <pc:picChg chg="del">
          <ac:chgData name="" userId="ea7a94e244df6408" providerId="LiveId" clId="{9303D343-EAC4-4215-AC6F-717C19DE6587}" dt="2022-01-02T11:14:16.672" v="25" actId="478"/>
          <ac:picMkLst>
            <pc:docMk/>
            <pc:sldMk cId="45604870" sldId="852"/>
            <ac:picMk id="5" creationId="{71CA7FA1-C2D5-4D17-A3BE-2924DD7326AC}"/>
          </ac:picMkLst>
        </pc:picChg>
        <pc:picChg chg="del">
          <ac:chgData name="" userId="ea7a94e244df6408" providerId="LiveId" clId="{9303D343-EAC4-4215-AC6F-717C19DE6587}" dt="2022-01-02T11:14:16.672" v="25" actId="478"/>
          <ac:picMkLst>
            <pc:docMk/>
            <pc:sldMk cId="45604870" sldId="852"/>
            <ac:picMk id="18" creationId="{34F9C749-AE20-4CB0-A25F-E0E5F1926E28}"/>
          </ac:picMkLst>
        </pc:picChg>
        <pc:picChg chg="add del mod">
          <ac:chgData name="" userId="ea7a94e244df6408" providerId="LiveId" clId="{9303D343-EAC4-4215-AC6F-717C19DE6587}" dt="2022-01-03T13:59:42.995" v="666" actId="478"/>
          <ac:picMkLst>
            <pc:docMk/>
            <pc:sldMk cId="45604870" sldId="852"/>
            <ac:picMk id="18" creationId="{464DC389-4EB1-42CC-8EC9-6A22072ED4DC}"/>
          </ac:picMkLst>
        </pc:picChg>
        <pc:picChg chg="del">
          <ac:chgData name="" userId="ea7a94e244df6408" providerId="LiveId" clId="{9303D343-EAC4-4215-AC6F-717C19DE6587}" dt="2022-01-02T11:14:18.897" v="26" actId="478"/>
          <ac:picMkLst>
            <pc:docMk/>
            <pc:sldMk cId="45604870" sldId="852"/>
            <ac:picMk id="19" creationId="{323D1E94-8EAE-4CF9-BDB3-57A4C1707499}"/>
          </ac:picMkLst>
        </pc:picChg>
        <pc:picChg chg="add del mod">
          <ac:chgData name="" userId="ea7a94e244df6408" providerId="LiveId" clId="{9303D343-EAC4-4215-AC6F-717C19DE6587}" dt="2022-01-03T13:59:55.606" v="669" actId="478"/>
          <ac:picMkLst>
            <pc:docMk/>
            <pc:sldMk cId="45604870" sldId="852"/>
            <ac:picMk id="19" creationId="{F3035FFD-C404-4E0A-938D-1ED9068FB651}"/>
          </ac:picMkLst>
        </pc:picChg>
        <pc:picChg chg="del">
          <ac:chgData name="" userId="ea7a94e244df6408" providerId="LiveId" clId="{9303D343-EAC4-4215-AC6F-717C19DE6587}" dt="2022-01-02T11:14:18.897" v="26" actId="478"/>
          <ac:picMkLst>
            <pc:docMk/>
            <pc:sldMk cId="45604870" sldId="852"/>
            <ac:picMk id="20" creationId="{B5201C86-4CAD-4BB4-9CEF-BF42A2A5DC3A}"/>
          </ac:picMkLst>
        </pc:picChg>
        <pc:picChg chg="add del mod">
          <ac:chgData name="" userId="ea7a94e244df6408" providerId="LiveId" clId="{9303D343-EAC4-4215-AC6F-717C19DE6587}" dt="2022-01-03T13:59:48.911" v="667" actId="478"/>
          <ac:picMkLst>
            <pc:docMk/>
            <pc:sldMk cId="45604870" sldId="852"/>
            <ac:picMk id="20" creationId="{E1681210-4DC7-4563-B282-28C4DADA876A}"/>
          </ac:picMkLst>
        </pc:picChg>
        <pc:picChg chg="add del mod">
          <ac:chgData name="" userId="ea7a94e244df6408" providerId="LiveId" clId="{9303D343-EAC4-4215-AC6F-717C19DE6587}" dt="2022-01-03T13:59:55.606" v="669" actId="478"/>
          <ac:picMkLst>
            <pc:docMk/>
            <pc:sldMk cId="45604870" sldId="852"/>
            <ac:picMk id="21" creationId="{38C2C229-EBAE-43C2-9662-E50C74D7F0BD}"/>
          </ac:picMkLst>
        </pc:picChg>
        <pc:picChg chg="del">
          <ac:chgData name="" userId="ea7a94e244df6408" providerId="LiveId" clId="{9303D343-EAC4-4215-AC6F-717C19DE6587}" dt="2022-01-02T11:14:21.475" v="27" actId="478"/>
          <ac:picMkLst>
            <pc:docMk/>
            <pc:sldMk cId="45604870" sldId="852"/>
            <ac:picMk id="21" creationId="{F99F0BCB-B995-46BD-80B8-B44AA24BC8E0}"/>
          </ac:picMkLst>
        </pc:picChg>
        <pc:picChg chg="add del mod">
          <ac:chgData name="" userId="ea7a94e244df6408" providerId="LiveId" clId="{9303D343-EAC4-4215-AC6F-717C19DE6587}" dt="2022-01-03T13:59:50.915" v="668" actId="478"/>
          <ac:picMkLst>
            <pc:docMk/>
            <pc:sldMk cId="45604870" sldId="852"/>
            <ac:picMk id="22" creationId="{1DC506AE-1707-4831-91D0-A8465B7AADFA}"/>
          </ac:picMkLst>
        </pc:picChg>
        <pc:picChg chg="del">
          <ac:chgData name="" userId="ea7a94e244df6408" providerId="LiveId" clId="{9303D343-EAC4-4215-AC6F-717C19DE6587}" dt="2022-01-02T11:14:21.475" v="27" actId="478"/>
          <ac:picMkLst>
            <pc:docMk/>
            <pc:sldMk cId="45604870" sldId="852"/>
            <ac:picMk id="22" creationId="{BEE614B3-EF90-4C73-9C4E-172B37439BFA}"/>
          </ac:picMkLst>
        </pc:picChg>
        <pc:picChg chg="del">
          <ac:chgData name="" userId="ea7a94e244df6408" providerId="LiveId" clId="{9303D343-EAC4-4215-AC6F-717C19DE6587}" dt="2022-01-02T11:14:13.604" v="24" actId="478"/>
          <ac:picMkLst>
            <pc:docMk/>
            <pc:sldMk cId="45604870" sldId="852"/>
            <ac:picMk id="23" creationId="{CB85F284-DF3E-4365-8E7A-CEF2293DE900}"/>
          </ac:picMkLst>
        </pc:picChg>
        <pc:picChg chg="add mod">
          <ac:chgData name="" userId="ea7a94e244df6408" providerId="LiveId" clId="{9303D343-EAC4-4215-AC6F-717C19DE6587}" dt="2022-01-03T14:02:56.376" v="756" actId="1037"/>
          <ac:picMkLst>
            <pc:docMk/>
            <pc:sldMk cId="45604870" sldId="852"/>
            <ac:picMk id="23" creationId="{D3DB6529-A041-4EBB-BFA1-DACADBAA6F9F}"/>
          </ac:picMkLst>
        </pc:picChg>
        <pc:picChg chg="add mod">
          <ac:chgData name="" userId="ea7a94e244df6408" providerId="LiveId" clId="{9303D343-EAC4-4215-AC6F-717C19DE6587}" dt="2022-01-03T14:03:01.501" v="775" actId="1038"/>
          <ac:picMkLst>
            <pc:docMk/>
            <pc:sldMk cId="45604870" sldId="852"/>
            <ac:picMk id="24" creationId="{AC2AFF8B-F8A8-4654-9E83-B1FB2E60AC7D}"/>
          </ac:picMkLst>
        </pc:picChg>
        <pc:picChg chg="del">
          <ac:chgData name="" userId="ea7a94e244df6408" providerId="LiveId" clId="{9303D343-EAC4-4215-AC6F-717C19DE6587}" dt="2022-01-02T11:14:13.604" v="24" actId="478"/>
          <ac:picMkLst>
            <pc:docMk/>
            <pc:sldMk cId="45604870" sldId="852"/>
            <ac:picMk id="24" creationId="{D0CECCFB-FC05-49CF-9B82-ADE5EE00F2E7}"/>
          </ac:picMkLst>
        </pc:picChg>
        <pc:picChg chg="del">
          <ac:chgData name="" userId="ea7a94e244df6408" providerId="LiveId" clId="{9303D343-EAC4-4215-AC6F-717C19DE6587}" dt="2022-01-02T11:14:16.672" v="25" actId="478"/>
          <ac:picMkLst>
            <pc:docMk/>
            <pc:sldMk cId="45604870" sldId="852"/>
            <ac:picMk id="25" creationId="{7CBD4F1C-1EF7-4E61-82DE-548D27188895}"/>
          </ac:picMkLst>
        </pc:picChg>
        <pc:picChg chg="add mod">
          <ac:chgData name="" userId="ea7a94e244df6408" providerId="LiveId" clId="{9303D343-EAC4-4215-AC6F-717C19DE6587}" dt="2022-01-03T14:01:26.904" v="681" actId="1076"/>
          <ac:picMkLst>
            <pc:docMk/>
            <pc:sldMk cId="45604870" sldId="852"/>
            <ac:picMk id="25" creationId="{CBE1C297-22CB-45FC-B66A-CB9C10738241}"/>
          </ac:picMkLst>
        </pc:picChg>
        <pc:picChg chg="del">
          <ac:chgData name="" userId="ea7a94e244df6408" providerId="LiveId" clId="{9303D343-EAC4-4215-AC6F-717C19DE6587}" dt="2022-01-02T11:14:16.672" v="25" actId="478"/>
          <ac:picMkLst>
            <pc:docMk/>
            <pc:sldMk cId="45604870" sldId="852"/>
            <ac:picMk id="26" creationId="{6DE474FE-A354-4B0E-9D9B-6BCBD1F5D15D}"/>
          </ac:picMkLst>
        </pc:picChg>
        <pc:picChg chg="add del mod">
          <ac:chgData name="" userId="ea7a94e244df6408" providerId="LiveId" clId="{9303D343-EAC4-4215-AC6F-717C19DE6587}" dt="2022-01-03T13:59:40.990" v="665" actId="478"/>
          <ac:picMkLst>
            <pc:docMk/>
            <pc:sldMk cId="45604870" sldId="852"/>
            <ac:picMk id="26" creationId="{A8E5F6BE-2C23-4B24-B80F-D7EFCCA9ECED}"/>
          </ac:picMkLst>
        </pc:picChg>
        <pc:picChg chg="add del mod">
          <ac:chgData name="" userId="ea7a94e244df6408" providerId="LiveId" clId="{9303D343-EAC4-4215-AC6F-717C19DE6587}" dt="2022-01-03T13:59:40.990" v="665" actId="478"/>
          <ac:picMkLst>
            <pc:docMk/>
            <pc:sldMk cId="45604870" sldId="852"/>
            <ac:picMk id="27" creationId="{22E61B72-BC3E-4349-A9B6-0C777AD089C3}"/>
          </ac:picMkLst>
        </pc:picChg>
        <pc:picChg chg="del">
          <ac:chgData name="" userId="ea7a94e244df6408" providerId="LiveId" clId="{9303D343-EAC4-4215-AC6F-717C19DE6587}" dt="2022-01-02T11:14:18.897" v="26" actId="478"/>
          <ac:picMkLst>
            <pc:docMk/>
            <pc:sldMk cId="45604870" sldId="852"/>
            <ac:picMk id="27" creationId="{632CD707-ABD6-4984-BF27-B3E78DFC4C55}"/>
          </ac:picMkLst>
        </pc:picChg>
        <pc:picChg chg="add del mod">
          <ac:chgData name="" userId="ea7a94e244df6408" providerId="LiveId" clId="{9303D343-EAC4-4215-AC6F-717C19DE6587}" dt="2022-01-03T13:59:40.990" v="665" actId="478"/>
          <ac:picMkLst>
            <pc:docMk/>
            <pc:sldMk cId="45604870" sldId="852"/>
            <ac:picMk id="28" creationId="{A5C14CF0-EDE8-4E48-8AF4-CD642DA0DB90}"/>
          </ac:picMkLst>
        </pc:picChg>
        <pc:picChg chg="del">
          <ac:chgData name="" userId="ea7a94e244df6408" providerId="LiveId" clId="{9303D343-EAC4-4215-AC6F-717C19DE6587}" dt="2022-01-02T11:14:18.897" v="26" actId="478"/>
          <ac:picMkLst>
            <pc:docMk/>
            <pc:sldMk cId="45604870" sldId="852"/>
            <ac:picMk id="28" creationId="{BA1A26A7-65B3-47D2-9252-8159539566B8}"/>
          </ac:picMkLst>
        </pc:picChg>
        <pc:picChg chg="add mod">
          <ac:chgData name="" userId="ea7a94e244df6408" providerId="LiveId" clId="{9303D343-EAC4-4215-AC6F-717C19DE6587}" dt="2022-01-03T14:01:33.827" v="682" actId="1076"/>
          <ac:picMkLst>
            <pc:docMk/>
            <pc:sldMk cId="45604870" sldId="852"/>
            <ac:picMk id="29" creationId="{8A74498E-F8ED-49B4-BB12-F62F2EBC8B98}"/>
          </ac:picMkLst>
        </pc:picChg>
        <pc:picChg chg="del">
          <ac:chgData name="" userId="ea7a94e244df6408" providerId="LiveId" clId="{9303D343-EAC4-4215-AC6F-717C19DE6587}" dt="2022-01-02T11:14:21.475" v="27" actId="478"/>
          <ac:picMkLst>
            <pc:docMk/>
            <pc:sldMk cId="45604870" sldId="852"/>
            <ac:picMk id="29" creationId="{FF77AFCC-87F1-4088-8E17-FBE6F31FF5C8}"/>
          </ac:picMkLst>
        </pc:picChg>
        <pc:picChg chg="del">
          <ac:chgData name="" userId="ea7a94e244df6408" providerId="LiveId" clId="{9303D343-EAC4-4215-AC6F-717C19DE6587}" dt="2022-01-02T11:14:21.475" v="27" actId="478"/>
          <ac:picMkLst>
            <pc:docMk/>
            <pc:sldMk cId="45604870" sldId="852"/>
            <ac:picMk id="30" creationId="{0F066936-0E1A-4E97-B36B-ADDB995F464F}"/>
          </ac:picMkLst>
        </pc:picChg>
        <pc:picChg chg="add mod">
          <ac:chgData name="" userId="ea7a94e244df6408" providerId="LiveId" clId="{9303D343-EAC4-4215-AC6F-717C19DE6587}" dt="2022-01-03T14:02:56.376" v="756" actId="1037"/>
          <ac:picMkLst>
            <pc:docMk/>
            <pc:sldMk cId="45604870" sldId="852"/>
            <ac:picMk id="30" creationId="{BC80B265-4AF9-4228-B8EF-8A2D270DB8BF}"/>
          </ac:picMkLst>
        </pc:picChg>
        <pc:picChg chg="add mod">
          <ac:chgData name="" userId="ea7a94e244df6408" providerId="LiveId" clId="{9303D343-EAC4-4215-AC6F-717C19DE6587}" dt="2022-01-03T14:03:01.501" v="775" actId="1038"/>
          <ac:picMkLst>
            <pc:docMk/>
            <pc:sldMk cId="45604870" sldId="852"/>
            <ac:picMk id="31" creationId="{23285199-9F6A-49C6-9274-28C6D202D2EA}"/>
          </ac:picMkLst>
        </pc:picChg>
        <pc:picChg chg="del">
          <ac:chgData name="" userId="ea7a94e244df6408" providerId="LiveId" clId="{9303D343-EAC4-4215-AC6F-717C19DE6587}" dt="2022-01-02T11:14:13.604" v="24" actId="478"/>
          <ac:picMkLst>
            <pc:docMk/>
            <pc:sldMk cId="45604870" sldId="852"/>
            <ac:picMk id="31" creationId="{466C0C21-593A-4BFA-9A9C-3F08E67B8E2E}"/>
          </ac:picMkLst>
        </pc:picChg>
        <pc:picChg chg="del">
          <ac:chgData name="" userId="ea7a94e244df6408" providerId="LiveId" clId="{9303D343-EAC4-4215-AC6F-717C19DE6587}" dt="2022-01-02T11:14:13.604" v="24" actId="478"/>
          <ac:picMkLst>
            <pc:docMk/>
            <pc:sldMk cId="45604870" sldId="852"/>
            <ac:picMk id="32" creationId="{EA91DA9B-31EA-4247-9F39-041E77D3CAF9}"/>
          </ac:picMkLst>
        </pc:picChg>
        <pc:picChg chg="add del mod">
          <ac:chgData name="" userId="ea7a94e244df6408" providerId="LiveId" clId="{9303D343-EAC4-4215-AC6F-717C19DE6587}" dt="2022-01-03T13:59:42.995" v="666" actId="478"/>
          <ac:picMkLst>
            <pc:docMk/>
            <pc:sldMk cId="45604870" sldId="852"/>
            <ac:picMk id="32" creationId="{EF7A7021-9077-4212-896C-9B500370E564}"/>
          </ac:picMkLst>
        </pc:picChg>
        <pc:picChg chg="add del mod">
          <ac:chgData name="" userId="ea7a94e244df6408" providerId="LiveId" clId="{9303D343-EAC4-4215-AC6F-717C19DE6587}" dt="2022-01-03T13:59:42.995" v="666" actId="478"/>
          <ac:picMkLst>
            <pc:docMk/>
            <pc:sldMk cId="45604870" sldId="852"/>
            <ac:picMk id="33" creationId="{D6D20E52-A79A-44FF-B3FD-567ACC813C26}"/>
          </ac:picMkLst>
        </pc:picChg>
        <pc:picChg chg="del">
          <ac:chgData name="" userId="ea7a94e244df6408" providerId="LiveId" clId="{9303D343-EAC4-4215-AC6F-717C19DE6587}" dt="2022-01-02T11:14:16.672" v="25" actId="478"/>
          <ac:picMkLst>
            <pc:docMk/>
            <pc:sldMk cId="45604870" sldId="852"/>
            <ac:picMk id="33" creationId="{DBEED679-C68E-4D9B-8530-0EF89AC6490A}"/>
          </ac:picMkLst>
        </pc:picChg>
        <pc:picChg chg="del">
          <ac:chgData name="" userId="ea7a94e244df6408" providerId="LiveId" clId="{9303D343-EAC4-4215-AC6F-717C19DE6587}" dt="2022-01-02T11:14:16.672" v="25" actId="478"/>
          <ac:picMkLst>
            <pc:docMk/>
            <pc:sldMk cId="45604870" sldId="852"/>
            <ac:picMk id="34" creationId="{1385FF91-703B-4551-93B7-8CB856C27613}"/>
          </ac:picMkLst>
        </pc:picChg>
        <pc:picChg chg="add del mod">
          <ac:chgData name="" userId="ea7a94e244df6408" providerId="LiveId" clId="{9303D343-EAC4-4215-AC6F-717C19DE6587}" dt="2022-01-03T13:59:42.995" v="666" actId="478"/>
          <ac:picMkLst>
            <pc:docMk/>
            <pc:sldMk cId="45604870" sldId="852"/>
            <ac:picMk id="34" creationId="{CDAAA14E-F84F-4C29-B871-E84AC3EE84DD}"/>
          </ac:picMkLst>
        </pc:picChg>
        <pc:picChg chg="del">
          <ac:chgData name="" userId="ea7a94e244df6408" providerId="LiveId" clId="{9303D343-EAC4-4215-AC6F-717C19DE6587}" dt="2022-01-02T11:14:18.897" v="26" actId="478"/>
          <ac:picMkLst>
            <pc:docMk/>
            <pc:sldMk cId="45604870" sldId="852"/>
            <ac:picMk id="35" creationId="{270048E8-A0C0-44A8-B36C-5C576DF737B6}"/>
          </ac:picMkLst>
        </pc:picChg>
        <pc:picChg chg="add mod">
          <ac:chgData name="" userId="ea7a94e244df6408" providerId="LiveId" clId="{9303D343-EAC4-4215-AC6F-717C19DE6587}" dt="2022-01-03T14:03:01.501" v="775" actId="1038"/>
          <ac:picMkLst>
            <pc:docMk/>
            <pc:sldMk cId="45604870" sldId="852"/>
            <ac:picMk id="35" creationId="{67FD0522-53E0-40A5-AC33-F601E1507CF6}"/>
          </ac:picMkLst>
        </pc:picChg>
        <pc:picChg chg="add mod">
          <ac:chgData name="" userId="ea7a94e244df6408" providerId="LiveId" clId="{9303D343-EAC4-4215-AC6F-717C19DE6587}" dt="2022-01-03T14:01:41.261" v="683" actId="1076"/>
          <ac:picMkLst>
            <pc:docMk/>
            <pc:sldMk cId="45604870" sldId="852"/>
            <ac:picMk id="36" creationId="{9663418B-6E6F-4A41-89AB-C8CBBC3945D2}"/>
          </ac:picMkLst>
        </pc:picChg>
        <pc:picChg chg="del">
          <ac:chgData name="" userId="ea7a94e244df6408" providerId="LiveId" clId="{9303D343-EAC4-4215-AC6F-717C19DE6587}" dt="2022-01-02T11:14:18.897" v="26" actId="478"/>
          <ac:picMkLst>
            <pc:docMk/>
            <pc:sldMk cId="45604870" sldId="852"/>
            <ac:picMk id="36" creationId="{D6BD8A6C-0D9E-4580-87D2-64FCD28EAEF7}"/>
          </ac:picMkLst>
        </pc:picChg>
        <pc:picChg chg="add mod">
          <ac:chgData name="" userId="ea7a94e244df6408" providerId="LiveId" clId="{9303D343-EAC4-4215-AC6F-717C19DE6587}" dt="2022-01-03T14:02:56.376" v="756" actId="1037"/>
          <ac:picMkLst>
            <pc:docMk/>
            <pc:sldMk cId="45604870" sldId="852"/>
            <ac:picMk id="37" creationId="{2835AB9B-383C-499B-8C56-98D67ABB0247}"/>
          </ac:picMkLst>
        </pc:picChg>
        <pc:picChg chg="del">
          <ac:chgData name="" userId="ea7a94e244df6408" providerId="LiveId" clId="{9303D343-EAC4-4215-AC6F-717C19DE6587}" dt="2022-01-02T11:14:21.475" v="27" actId="478"/>
          <ac:picMkLst>
            <pc:docMk/>
            <pc:sldMk cId="45604870" sldId="852"/>
            <ac:picMk id="37" creationId="{D3F428F0-D4E9-40B2-8FC0-C1F0B1367448}"/>
          </ac:picMkLst>
        </pc:picChg>
        <pc:picChg chg="del">
          <ac:chgData name="" userId="ea7a94e244df6408" providerId="LiveId" clId="{9303D343-EAC4-4215-AC6F-717C19DE6587}" dt="2022-01-02T11:14:21.475" v="27" actId="478"/>
          <ac:picMkLst>
            <pc:docMk/>
            <pc:sldMk cId="45604870" sldId="852"/>
            <ac:picMk id="38" creationId="{20FC0982-4529-44F2-9512-7DD677277FDA}"/>
          </ac:picMkLst>
        </pc:picChg>
        <pc:picChg chg="add del mod">
          <ac:chgData name="" userId="ea7a94e244df6408" providerId="LiveId" clId="{9303D343-EAC4-4215-AC6F-717C19DE6587}" dt="2022-01-03T13:59:48.911" v="667" actId="478"/>
          <ac:picMkLst>
            <pc:docMk/>
            <pc:sldMk cId="45604870" sldId="852"/>
            <ac:picMk id="38" creationId="{B87F51E8-FC10-4C99-AC43-80EF26F36943}"/>
          </ac:picMkLst>
        </pc:picChg>
        <pc:picChg chg="add mod">
          <ac:chgData name="" userId="ea7a94e244df6408" providerId="LiveId" clId="{9303D343-EAC4-4215-AC6F-717C19DE6587}" dt="2022-01-03T14:15:36.065" v="798" actId="1076"/>
          <ac:picMkLst>
            <pc:docMk/>
            <pc:sldMk cId="45604870" sldId="852"/>
            <ac:picMk id="39" creationId="{9DBC7414-2F80-4ECB-B7E2-E3AEB37FFCA1}"/>
          </ac:picMkLst>
        </pc:picChg>
        <pc:picChg chg="add del mod">
          <ac:chgData name="" userId="ea7a94e244df6408" providerId="LiveId" clId="{9303D343-EAC4-4215-AC6F-717C19DE6587}" dt="2022-01-03T01:47:19.343" v="459" actId="478"/>
          <ac:picMkLst>
            <pc:docMk/>
            <pc:sldMk cId="45604870" sldId="852"/>
            <ac:picMk id="39" creationId="{BBEC564D-BDA1-4DD6-BFA5-56C55D47FFC6}"/>
          </ac:picMkLst>
        </pc:picChg>
        <pc:picChg chg="add mod">
          <ac:chgData name="" userId="ea7a94e244df6408" providerId="LiveId" clId="{9303D343-EAC4-4215-AC6F-717C19DE6587}" dt="2022-01-03T14:15:56.990" v="846" actId="1035"/>
          <ac:picMkLst>
            <pc:docMk/>
            <pc:sldMk cId="45604870" sldId="852"/>
            <ac:picMk id="40" creationId="{06FC32B5-95E8-49FA-9281-5C82FDDEF759}"/>
          </ac:picMkLst>
        </pc:picChg>
        <pc:picChg chg="add del mod">
          <ac:chgData name="" userId="ea7a94e244df6408" providerId="LiveId" clId="{9303D343-EAC4-4215-AC6F-717C19DE6587}" dt="2022-01-03T01:47:19.343" v="459" actId="478"/>
          <ac:picMkLst>
            <pc:docMk/>
            <pc:sldMk cId="45604870" sldId="852"/>
            <ac:picMk id="40" creationId="{716348B8-08A1-46DE-A18E-49E55251B6C4}"/>
          </ac:picMkLst>
        </pc:picChg>
        <pc:picChg chg="add del mod">
          <ac:chgData name="" userId="ea7a94e244df6408" providerId="LiveId" clId="{9303D343-EAC4-4215-AC6F-717C19DE6587}" dt="2022-01-03T01:47:21.377" v="460" actId="478"/>
          <ac:picMkLst>
            <pc:docMk/>
            <pc:sldMk cId="45604870" sldId="852"/>
            <ac:picMk id="41" creationId="{524995DB-9DE9-4197-941F-E271BE35EBDC}"/>
          </ac:picMkLst>
        </pc:picChg>
        <pc:picChg chg="add mod">
          <ac:chgData name="" userId="ea7a94e244df6408" providerId="LiveId" clId="{9303D343-EAC4-4215-AC6F-717C19DE6587}" dt="2022-01-03T14:18:16.636" v="848" actId="1076"/>
          <ac:picMkLst>
            <pc:docMk/>
            <pc:sldMk cId="45604870" sldId="852"/>
            <ac:picMk id="41" creationId="{9967DC18-AD6C-4AB6-A7F2-5C1F464F517A}"/>
          </ac:picMkLst>
        </pc:picChg>
        <pc:picChg chg="add mod">
          <ac:chgData name="" userId="ea7a94e244df6408" providerId="LiveId" clId="{9303D343-EAC4-4215-AC6F-717C19DE6587}" dt="2022-01-03T14:18:56.690" v="856" actId="1076"/>
          <ac:picMkLst>
            <pc:docMk/>
            <pc:sldMk cId="45604870" sldId="852"/>
            <ac:picMk id="42" creationId="{0CE4E0E0-EB63-4C9E-8905-262AF2C9D5BE}"/>
          </ac:picMkLst>
        </pc:picChg>
        <pc:picChg chg="add del mod">
          <ac:chgData name="" userId="ea7a94e244df6408" providerId="LiveId" clId="{9303D343-EAC4-4215-AC6F-717C19DE6587}" dt="2022-01-03T01:47:21.377" v="460" actId="478"/>
          <ac:picMkLst>
            <pc:docMk/>
            <pc:sldMk cId="45604870" sldId="852"/>
            <ac:picMk id="42" creationId="{89BF2048-64D0-4258-B63C-6C7DF741ED66}"/>
          </ac:picMkLst>
        </pc:picChg>
        <pc:picChg chg="add del mod">
          <ac:chgData name="" userId="ea7a94e244df6408" providerId="LiveId" clId="{9303D343-EAC4-4215-AC6F-717C19DE6587}" dt="2022-01-03T01:47:24.212" v="461" actId="478"/>
          <ac:picMkLst>
            <pc:docMk/>
            <pc:sldMk cId="45604870" sldId="852"/>
            <ac:picMk id="43" creationId="{6BFA0BC2-EA8B-4B09-A085-F107CCBFE9FF}"/>
          </ac:picMkLst>
        </pc:picChg>
        <pc:picChg chg="add mod">
          <ac:chgData name="" userId="ea7a94e244df6408" providerId="LiveId" clId="{9303D343-EAC4-4215-AC6F-717C19DE6587}" dt="2022-01-03T14:15:30.697" v="797" actId="1076"/>
          <ac:picMkLst>
            <pc:docMk/>
            <pc:sldMk cId="45604870" sldId="852"/>
            <ac:picMk id="43" creationId="{D97CE477-BBA3-4038-9E6B-D3B38DD96EC3}"/>
          </ac:picMkLst>
        </pc:picChg>
        <pc:picChg chg="add mod">
          <ac:chgData name="" userId="ea7a94e244df6408" providerId="LiveId" clId="{9303D343-EAC4-4215-AC6F-717C19DE6587}" dt="2022-01-03T14:15:54.890" v="837" actId="1035"/>
          <ac:picMkLst>
            <pc:docMk/>
            <pc:sldMk cId="45604870" sldId="852"/>
            <ac:picMk id="44" creationId="{03174718-68BF-48E4-BFF1-73F7D18A0D9F}"/>
          </ac:picMkLst>
        </pc:picChg>
        <pc:picChg chg="add del mod">
          <ac:chgData name="" userId="ea7a94e244df6408" providerId="LiveId" clId="{9303D343-EAC4-4215-AC6F-717C19DE6587}" dt="2022-01-03T01:47:24.212" v="461" actId="478"/>
          <ac:picMkLst>
            <pc:docMk/>
            <pc:sldMk cId="45604870" sldId="852"/>
            <ac:picMk id="44" creationId="{E6EEC1F5-03F9-4FAD-8002-9FFA509017E2}"/>
          </ac:picMkLst>
        </pc:picChg>
        <pc:picChg chg="add mod">
          <ac:chgData name="" userId="ea7a94e244df6408" providerId="LiveId" clId="{9303D343-EAC4-4215-AC6F-717C19DE6587}" dt="2022-01-03T14:18:20.384" v="849" actId="1076"/>
          <ac:picMkLst>
            <pc:docMk/>
            <pc:sldMk cId="45604870" sldId="852"/>
            <ac:picMk id="45" creationId="{D1485870-3B69-4843-BD87-84ADFFC76EB0}"/>
          </ac:picMkLst>
        </pc:picChg>
        <pc:picChg chg="add del mod">
          <ac:chgData name="" userId="ea7a94e244df6408" providerId="LiveId" clId="{9303D343-EAC4-4215-AC6F-717C19DE6587}" dt="2022-01-03T01:47:26.616" v="462" actId="478"/>
          <ac:picMkLst>
            <pc:docMk/>
            <pc:sldMk cId="45604870" sldId="852"/>
            <ac:picMk id="45" creationId="{E2FD506F-FCA3-4893-98CF-B23C8CC99D63}"/>
          </ac:picMkLst>
        </pc:picChg>
        <pc:picChg chg="add mod">
          <ac:chgData name="" userId="ea7a94e244df6408" providerId="LiveId" clId="{9303D343-EAC4-4215-AC6F-717C19DE6587}" dt="2022-01-03T14:18:47.788" v="854" actId="1076"/>
          <ac:picMkLst>
            <pc:docMk/>
            <pc:sldMk cId="45604870" sldId="852"/>
            <ac:picMk id="46" creationId="{390F985D-0621-42D5-8927-3DC2F1D6BB63}"/>
          </ac:picMkLst>
        </pc:picChg>
        <pc:picChg chg="add del mod">
          <ac:chgData name="" userId="ea7a94e244df6408" providerId="LiveId" clId="{9303D343-EAC4-4215-AC6F-717C19DE6587}" dt="2022-01-03T01:47:26.616" v="462" actId="478"/>
          <ac:picMkLst>
            <pc:docMk/>
            <pc:sldMk cId="45604870" sldId="852"/>
            <ac:picMk id="46" creationId="{86F1D7B8-AA3E-4D9D-8028-77E4AAC0F9F5}"/>
          </ac:picMkLst>
        </pc:picChg>
        <pc:picChg chg="add del mod">
          <ac:chgData name="" userId="ea7a94e244df6408" providerId="LiveId" clId="{9303D343-EAC4-4215-AC6F-717C19DE6587}" dt="2022-01-03T01:47:19.343" v="459" actId="478"/>
          <ac:picMkLst>
            <pc:docMk/>
            <pc:sldMk cId="45604870" sldId="852"/>
            <ac:picMk id="47" creationId="{2357F7AF-45D3-4710-9609-74440602CAC1}"/>
          </ac:picMkLst>
        </pc:picChg>
        <pc:picChg chg="add del mod">
          <ac:chgData name="" userId="ea7a94e244df6408" providerId="LiveId" clId="{9303D343-EAC4-4215-AC6F-717C19DE6587}" dt="2022-01-03T01:47:19.343" v="459" actId="478"/>
          <ac:picMkLst>
            <pc:docMk/>
            <pc:sldMk cId="45604870" sldId="852"/>
            <ac:picMk id="48" creationId="{D32ED440-B297-4B87-9549-F47502E4918A}"/>
          </ac:picMkLst>
        </pc:picChg>
        <pc:picChg chg="add del mod">
          <ac:chgData name="" userId="ea7a94e244df6408" providerId="LiveId" clId="{9303D343-EAC4-4215-AC6F-717C19DE6587}" dt="2022-01-03T01:47:19.343" v="459" actId="478"/>
          <ac:picMkLst>
            <pc:docMk/>
            <pc:sldMk cId="45604870" sldId="852"/>
            <ac:picMk id="49" creationId="{E9EFC053-92A3-49F4-BC2F-C274D9DCE8EF}"/>
          </ac:picMkLst>
        </pc:picChg>
        <pc:picChg chg="add del mod">
          <ac:chgData name="" userId="ea7a94e244df6408" providerId="LiveId" clId="{9303D343-EAC4-4215-AC6F-717C19DE6587}" dt="2022-01-03T01:47:19.343" v="459" actId="478"/>
          <ac:picMkLst>
            <pc:docMk/>
            <pc:sldMk cId="45604870" sldId="852"/>
            <ac:picMk id="50" creationId="{FADF3D41-9086-477C-9245-A50D6C8ADB42}"/>
          </ac:picMkLst>
        </pc:picChg>
        <pc:picChg chg="add mod">
          <ac:chgData name="" userId="ea7a94e244df6408" providerId="LiveId" clId="{9303D343-EAC4-4215-AC6F-717C19DE6587}" dt="2022-01-03T14:15:26.637" v="796" actId="1076"/>
          <ac:picMkLst>
            <pc:docMk/>
            <pc:sldMk cId="45604870" sldId="852"/>
            <ac:picMk id="51" creationId="{240E8B0B-368A-420F-9EE9-576B01EB37E5}"/>
          </ac:picMkLst>
        </pc:picChg>
        <pc:picChg chg="add del mod">
          <ac:chgData name="" userId="ea7a94e244df6408" providerId="LiveId" clId="{9303D343-EAC4-4215-AC6F-717C19DE6587}" dt="2022-01-03T01:47:19.343" v="459" actId="478"/>
          <ac:picMkLst>
            <pc:docMk/>
            <pc:sldMk cId="45604870" sldId="852"/>
            <ac:picMk id="51" creationId="{CDC1F043-33E8-4BA6-B4A6-66B26202F363}"/>
          </ac:picMkLst>
        </pc:picChg>
        <pc:picChg chg="add mod">
          <ac:chgData name="" userId="ea7a94e244df6408" providerId="LiveId" clId="{9303D343-EAC4-4215-AC6F-717C19DE6587}" dt="2022-01-03T14:15:52.520" v="830" actId="1037"/>
          <ac:picMkLst>
            <pc:docMk/>
            <pc:sldMk cId="45604870" sldId="852"/>
            <ac:picMk id="52" creationId="{570C8579-583F-4874-A235-FBF006BD7319}"/>
          </ac:picMkLst>
        </pc:picChg>
        <pc:picChg chg="add del mod">
          <ac:chgData name="" userId="ea7a94e244df6408" providerId="LiveId" clId="{9303D343-EAC4-4215-AC6F-717C19DE6587}" dt="2022-01-03T01:47:19.343" v="459" actId="478"/>
          <ac:picMkLst>
            <pc:docMk/>
            <pc:sldMk cId="45604870" sldId="852"/>
            <ac:picMk id="52" creationId="{7ED5F719-C12F-49B5-9817-A70EE39ABA4D}"/>
          </ac:picMkLst>
        </pc:picChg>
        <pc:picChg chg="add mod">
          <ac:chgData name="" userId="ea7a94e244df6408" providerId="LiveId" clId="{9303D343-EAC4-4215-AC6F-717C19DE6587}" dt="2022-01-03T14:18:32.336" v="851" actId="1076"/>
          <ac:picMkLst>
            <pc:docMk/>
            <pc:sldMk cId="45604870" sldId="852"/>
            <ac:picMk id="53" creationId="{0448F41E-5673-48BF-8D4F-35E0313AE038}"/>
          </ac:picMkLst>
        </pc:picChg>
        <pc:picChg chg="add del mod">
          <ac:chgData name="" userId="ea7a94e244df6408" providerId="LiveId" clId="{9303D343-EAC4-4215-AC6F-717C19DE6587}" dt="2022-01-03T01:47:21.377" v="460" actId="478"/>
          <ac:picMkLst>
            <pc:docMk/>
            <pc:sldMk cId="45604870" sldId="852"/>
            <ac:picMk id="53" creationId="{692AF190-7AA9-4D15-93AB-D0FEF088613F}"/>
          </ac:picMkLst>
        </pc:picChg>
        <pc:picChg chg="add mod">
          <ac:chgData name="" userId="ea7a94e244df6408" providerId="LiveId" clId="{9303D343-EAC4-4215-AC6F-717C19DE6587}" dt="2022-01-03T14:18:53.214" v="855" actId="1076"/>
          <ac:picMkLst>
            <pc:docMk/>
            <pc:sldMk cId="45604870" sldId="852"/>
            <ac:picMk id="54" creationId="{27529C38-7C80-47C7-9413-9708FD874089}"/>
          </ac:picMkLst>
        </pc:picChg>
        <pc:picChg chg="add del mod">
          <ac:chgData name="" userId="ea7a94e244df6408" providerId="LiveId" clId="{9303D343-EAC4-4215-AC6F-717C19DE6587}" dt="2022-01-03T01:47:21.377" v="460" actId="478"/>
          <ac:picMkLst>
            <pc:docMk/>
            <pc:sldMk cId="45604870" sldId="852"/>
            <ac:picMk id="54" creationId="{E9EC8311-BF44-412E-A2C0-FBAA7B4DD5BA}"/>
          </ac:picMkLst>
        </pc:picChg>
        <pc:picChg chg="add mod">
          <ac:chgData name="" userId="ea7a94e244df6408" providerId="LiveId" clId="{9303D343-EAC4-4215-AC6F-717C19DE6587}" dt="2022-01-03T14:15:23.255" v="795" actId="1076"/>
          <ac:picMkLst>
            <pc:docMk/>
            <pc:sldMk cId="45604870" sldId="852"/>
            <ac:picMk id="55" creationId="{34699A77-D209-4862-AEA2-E52341230A8A}"/>
          </ac:picMkLst>
        </pc:picChg>
        <pc:picChg chg="add del mod">
          <ac:chgData name="" userId="ea7a94e244df6408" providerId="LiveId" clId="{9303D343-EAC4-4215-AC6F-717C19DE6587}" dt="2022-01-03T01:47:21.377" v="460" actId="478"/>
          <ac:picMkLst>
            <pc:docMk/>
            <pc:sldMk cId="45604870" sldId="852"/>
            <ac:picMk id="55" creationId="{5E581BBB-BAFF-4730-8AB8-302FCB9519F5}"/>
          </ac:picMkLst>
        </pc:picChg>
        <pc:picChg chg="add mod">
          <ac:chgData name="" userId="ea7a94e244df6408" providerId="LiveId" clId="{9303D343-EAC4-4215-AC6F-717C19DE6587}" dt="2022-01-03T14:15:48.772" v="817" actId="1037"/>
          <ac:picMkLst>
            <pc:docMk/>
            <pc:sldMk cId="45604870" sldId="852"/>
            <ac:picMk id="56" creationId="{ABCD47B6-DB74-4F0F-877F-54BF61AB4405}"/>
          </ac:picMkLst>
        </pc:picChg>
        <pc:picChg chg="add del mod">
          <ac:chgData name="" userId="ea7a94e244df6408" providerId="LiveId" clId="{9303D343-EAC4-4215-AC6F-717C19DE6587}" dt="2022-01-03T01:47:21.377" v="460" actId="478"/>
          <ac:picMkLst>
            <pc:docMk/>
            <pc:sldMk cId="45604870" sldId="852"/>
            <ac:picMk id="56" creationId="{DD6FCD4A-A06E-4021-9B65-6C7914719EC1}"/>
          </ac:picMkLst>
        </pc:picChg>
        <pc:picChg chg="add mod">
          <ac:chgData name="" userId="ea7a94e244df6408" providerId="LiveId" clId="{9303D343-EAC4-4215-AC6F-717C19DE6587}" dt="2022-01-03T14:18:25.128" v="850" actId="1076"/>
          <ac:picMkLst>
            <pc:docMk/>
            <pc:sldMk cId="45604870" sldId="852"/>
            <ac:picMk id="57" creationId="{3C2A6DB5-D815-4344-BAEB-315408C273E9}"/>
          </ac:picMkLst>
        </pc:picChg>
        <pc:picChg chg="add del mod">
          <ac:chgData name="" userId="ea7a94e244df6408" providerId="LiveId" clId="{9303D343-EAC4-4215-AC6F-717C19DE6587}" dt="2022-01-03T01:47:21.377" v="460" actId="478"/>
          <ac:picMkLst>
            <pc:docMk/>
            <pc:sldMk cId="45604870" sldId="852"/>
            <ac:picMk id="57" creationId="{E01D046E-07DB-442E-929E-B90E8AB6DBCD}"/>
          </ac:picMkLst>
        </pc:picChg>
        <pc:picChg chg="add mod">
          <ac:chgData name="" userId="ea7a94e244df6408" providerId="LiveId" clId="{9303D343-EAC4-4215-AC6F-717C19DE6587}" dt="2022-01-03T14:18:38.177" v="852" actId="1076"/>
          <ac:picMkLst>
            <pc:docMk/>
            <pc:sldMk cId="45604870" sldId="852"/>
            <ac:picMk id="58" creationId="{CBA68B10-A71E-484C-9203-8D866BC11ED3}"/>
          </ac:picMkLst>
        </pc:picChg>
        <pc:picChg chg="add del mod">
          <ac:chgData name="" userId="ea7a94e244df6408" providerId="LiveId" clId="{9303D343-EAC4-4215-AC6F-717C19DE6587}" dt="2022-01-03T01:47:21.377" v="460" actId="478"/>
          <ac:picMkLst>
            <pc:docMk/>
            <pc:sldMk cId="45604870" sldId="852"/>
            <ac:picMk id="58" creationId="{CC082B3A-2BB1-4B8B-8617-B0ED64775C78}"/>
          </ac:picMkLst>
        </pc:picChg>
        <pc:picChg chg="add del mod">
          <ac:chgData name="" userId="ea7a94e244df6408" providerId="LiveId" clId="{9303D343-EAC4-4215-AC6F-717C19DE6587}" dt="2022-01-03T01:47:24.212" v="461" actId="478"/>
          <ac:picMkLst>
            <pc:docMk/>
            <pc:sldMk cId="45604870" sldId="852"/>
            <ac:picMk id="59" creationId="{F15FEF27-0815-4132-9660-ED133EBA5E2A}"/>
          </ac:picMkLst>
        </pc:picChg>
        <pc:picChg chg="add del mod">
          <ac:chgData name="" userId="ea7a94e244df6408" providerId="LiveId" clId="{9303D343-EAC4-4215-AC6F-717C19DE6587}" dt="2022-01-03T01:47:24.212" v="461" actId="478"/>
          <ac:picMkLst>
            <pc:docMk/>
            <pc:sldMk cId="45604870" sldId="852"/>
            <ac:picMk id="60" creationId="{F8038D41-27F6-46E5-84C3-B7B8D3CEA7EC}"/>
          </ac:picMkLst>
        </pc:picChg>
        <pc:picChg chg="add del mod">
          <ac:chgData name="" userId="ea7a94e244df6408" providerId="LiveId" clId="{9303D343-EAC4-4215-AC6F-717C19DE6587}" dt="2022-01-03T01:47:24.212" v="461" actId="478"/>
          <ac:picMkLst>
            <pc:docMk/>
            <pc:sldMk cId="45604870" sldId="852"/>
            <ac:picMk id="61" creationId="{5F697861-D76B-4BD5-BEA9-3C1134AADE3D}"/>
          </ac:picMkLst>
        </pc:picChg>
        <pc:picChg chg="add del mod">
          <ac:chgData name="" userId="ea7a94e244df6408" providerId="LiveId" clId="{9303D343-EAC4-4215-AC6F-717C19DE6587}" dt="2022-01-03T01:47:24.212" v="461" actId="478"/>
          <ac:picMkLst>
            <pc:docMk/>
            <pc:sldMk cId="45604870" sldId="852"/>
            <ac:picMk id="62" creationId="{05992916-037A-4A86-913A-DC7070983DCD}"/>
          </ac:picMkLst>
        </pc:picChg>
        <pc:picChg chg="add del mod">
          <ac:chgData name="" userId="ea7a94e244df6408" providerId="LiveId" clId="{9303D343-EAC4-4215-AC6F-717C19DE6587}" dt="2022-01-03T01:47:24.212" v="461" actId="478"/>
          <ac:picMkLst>
            <pc:docMk/>
            <pc:sldMk cId="45604870" sldId="852"/>
            <ac:picMk id="63" creationId="{F24E27A5-04C3-47D8-9BBF-DAD3C1EB9F22}"/>
          </ac:picMkLst>
        </pc:picChg>
        <pc:picChg chg="add del mod">
          <ac:chgData name="" userId="ea7a94e244df6408" providerId="LiveId" clId="{9303D343-EAC4-4215-AC6F-717C19DE6587}" dt="2022-01-03T01:47:24.212" v="461" actId="478"/>
          <ac:picMkLst>
            <pc:docMk/>
            <pc:sldMk cId="45604870" sldId="852"/>
            <ac:picMk id="64" creationId="{71117EFA-8503-4BBF-AB29-5EC9CC6C033D}"/>
          </ac:picMkLst>
        </pc:picChg>
        <pc:picChg chg="add del mod">
          <ac:chgData name="" userId="ea7a94e244df6408" providerId="LiveId" clId="{9303D343-EAC4-4215-AC6F-717C19DE6587}" dt="2022-01-03T01:47:26.616" v="462" actId="478"/>
          <ac:picMkLst>
            <pc:docMk/>
            <pc:sldMk cId="45604870" sldId="852"/>
            <ac:picMk id="65" creationId="{C2C68DDF-546F-420F-AF1F-B06BB3EF341D}"/>
          </ac:picMkLst>
        </pc:picChg>
        <pc:picChg chg="add del mod">
          <ac:chgData name="" userId="ea7a94e244df6408" providerId="LiveId" clId="{9303D343-EAC4-4215-AC6F-717C19DE6587}" dt="2022-01-03T01:47:26.616" v="462" actId="478"/>
          <ac:picMkLst>
            <pc:docMk/>
            <pc:sldMk cId="45604870" sldId="852"/>
            <ac:picMk id="66" creationId="{5B0A1689-5107-4140-87AD-F8DA84FE3CFD}"/>
          </ac:picMkLst>
        </pc:picChg>
        <pc:picChg chg="add del mod">
          <ac:chgData name="" userId="ea7a94e244df6408" providerId="LiveId" clId="{9303D343-EAC4-4215-AC6F-717C19DE6587}" dt="2022-01-03T01:47:26.616" v="462" actId="478"/>
          <ac:picMkLst>
            <pc:docMk/>
            <pc:sldMk cId="45604870" sldId="852"/>
            <ac:picMk id="67" creationId="{31956322-6C34-49C7-9CC0-1C0283720D0A}"/>
          </ac:picMkLst>
        </pc:picChg>
        <pc:picChg chg="add del mod">
          <ac:chgData name="" userId="ea7a94e244df6408" providerId="LiveId" clId="{9303D343-EAC4-4215-AC6F-717C19DE6587}" dt="2022-01-03T01:47:26.616" v="462" actId="478"/>
          <ac:picMkLst>
            <pc:docMk/>
            <pc:sldMk cId="45604870" sldId="852"/>
            <ac:picMk id="68" creationId="{1E4044EC-8F55-4CDB-B2D8-1F11E5AD23C9}"/>
          </ac:picMkLst>
        </pc:picChg>
        <pc:picChg chg="add del mod">
          <ac:chgData name="" userId="ea7a94e244df6408" providerId="LiveId" clId="{9303D343-EAC4-4215-AC6F-717C19DE6587}" dt="2022-01-03T01:47:26.616" v="462" actId="478"/>
          <ac:picMkLst>
            <pc:docMk/>
            <pc:sldMk cId="45604870" sldId="852"/>
            <ac:picMk id="69" creationId="{96C12364-318B-406F-9CA6-95981017689B}"/>
          </ac:picMkLst>
        </pc:picChg>
        <pc:picChg chg="add del mod">
          <ac:chgData name="" userId="ea7a94e244df6408" providerId="LiveId" clId="{9303D343-EAC4-4215-AC6F-717C19DE6587}" dt="2022-01-03T01:47:26.616" v="462" actId="478"/>
          <ac:picMkLst>
            <pc:docMk/>
            <pc:sldMk cId="45604870" sldId="852"/>
            <ac:picMk id="70" creationId="{0473CF84-35BB-4C03-A765-BCD93469BF95}"/>
          </ac:picMkLst>
        </pc:picChg>
        <pc:picChg chg="add del mod">
          <ac:chgData name="" userId="ea7a94e244df6408" providerId="LiveId" clId="{9303D343-EAC4-4215-AC6F-717C19DE6587}" dt="2022-01-03T13:59:48.911" v="667" actId="478"/>
          <ac:picMkLst>
            <pc:docMk/>
            <pc:sldMk cId="45604870" sldId="852"/>
            <ac:picMk id="71" creationId="{C963B790-CD83-4378-9F29-A40108362EBB}"/>
          </ac:picMkLst>
        </pc:picChg>
        <pc:picChg chg="add del mod">
          <ac:chgData name="" userId="ea7a94e244df6408" providerId="LiveId" clId="{9303D343-EAC4-4215-AC6F-717C19DE6587}" dt="2022-01-03T13:59:48.911" v="667" actId="478"/>
          <ac:picMkLst>
            <pc:docMk/>
            <pc:sldMk cId="45604870" sldId="852"/>
            <ac:picMk id="72" creationId="{E944687A-A4B8-4CF2-87F7-648520C9C021}"/>
          </ac:picMkLst>
        </pc:picChg>
        <pc:picChg chg="add mod">
          <ac:chgData name="" userId="ea7a94e244df6408" providerId="LiveId" clId="{9303D343-EAC4-4215-AC6F-717C19DE6587}" dt="2022-01-03T14:02:56.376" v="756" actId="1037"/>
          <ac:picMkLst>
            <pc:docMk/>
            <pc:sldMk cId="45604870" sldId="852"/>
            <ac:picMk id="73" creationId="{486A514F-AC74-40E3-AED4-8FA92D873488}"/>
          </ac:picMkLst>
        </pc:picChg>
        <pc:picChg chg="add mod">
          <ac:chgData name="" userId="ea7a94e244df6408" providerId="LiveId" clId="{9303D343-EAC4-4215-AC6F-717C19DE6587}" dt="2022-01-03T14:03:01.501" v="775" actId="1038"/>
          <ac:picMkLst>
            <pc:docMk/>
            <pc:sldMk cId="45604870" sldId="852"/>
            <ac:picMk id="74" creationId="{74CF67DF-1A17-4FB6-B3E1-21E37F3A5436}"/>
          </ac:picMkLst>
        </pc:picChg>
        <pc:picChg chg="add mod">
          <ac:chgData name="" userId="ea7a94e244df6408" providerId="LiveId" clId="{9303D343-EAC4-4215-AC6F-717C19DE6587}" dt="2022-01-03T14:01:50.860" v="684" actId="1076"/>
          <ac:picMkLst>
            <pc:docMk/>
            <pc:sldMk cId="45604870" sldId="852"/>
            <ac:picMk id="75" creationId="{057CC9B4-4CE0-41BC-B505-500AB9BF726E}"/>
          </ac:picMkLst>
        </pc:picChg>
        <pc:picChg chg="add del mod">
          <ac:chgData name="" userId="ea7a94e244df6408" providerId="LiveId" clId="{9303D343-EAC4-4215-AC6F-717C19DE6587}" dt="2022-01-03T13:59:50.915" v="668" actId="478"/>
          <ac:picMkLst>
            <pc:docMk/>
            <pc:sldMk cId="45604870" sldId="852"/>
            <ac:picMk id="76" creationId="{129198B8-0C0B-4FE9-8917-24B796701A24}"/>
          </ac:picMkLst>
        </pc:picChg>
        <pc:picChg chg="add del mod">
          <ac:chgData name="" userId="ea7a94e244df6408" providerId="LiveId" clId="{9303D343-EAC4-4215-AC6F-717C19DE6587}" dt="2022-01-03T13:59:50.915" v="668" actId="478"/>
          <ac:picMkLst>
            <pc:docMk/>
            <pc:sldMk cId="45604870" sldId="852"/>
            <ac:picMk id="77" creationId="{63742E11-6F92-4BF6-8C36-020E33C302E1}"/>
          </ac:picMkLst>
        </pc:picChg>
        <pc:picChg chg="add del mod">
          <ac:chgData name="" userId="ea7a94e244df6408" providerId="LiveId" clId="{9303D343-EAC4-4215-AC6F-717C19DE6587}" dt="2022-01-03T13:59:50.915" v="668" actId="478"/>
          <ac:picMkLst>
            <pc:docMk/>
            <pc:sldMk cId="45604870" sldId="852"/>
            <ac:picMk id="78" creationId="{AC2819AF-EDAB-42C3-96E7-13D46616C927}"/>
          </ac:picMkLst>
        </pc:picChg>
      </pc:sldChg>
      <pc:sldChg chg="addSp delSp modSp add del delAnim modAnim">
        <pc:chgData name="" userId="ea7a94e244df6408" providerId="LiveId" clId="{9303D343-EAC4-4215-AC6F-717C19DE6587}" dt="2022-01-03T13:53:44.552" v="597" actId="2696"/>
        <pc:sldMkLst>
          <pc:docMk/>
          <pc:sldMk cId="3243785212" sldId="853"/>
        </pc:sldMkLst>
        <pc:spChg chg="mod">
          <ac:chgData name="" userId="ea7a94e244df6408" providerId="LiveId" clId="{9303D343-EAC4-4215-AC6F-717C19DE6587}" dt="2022-01-02T11:23:43.599" v="90" actId="2711"/>
          <ac:spMkLst>
            <pc:docMk/>
            <pc:sldMk cId="3243785212" sldId="853"/>
            <ac:spMk id="3" creationId="{00000000-0000-0000-0000-000000000000}"/>
          </ac:spMkLst>
        </pc:spChg>
        <pc:spChg chg="mod">
          <ac:chgData name="" userId="ea7a94e244df6408" providerId="LiveId" clId="{9303D343-EAC4-4215-AC6F-717C19DE6587}" dt="2022-01-02T11:23:43.599" v="90" actId="2711"/>
          <ac:spMkLst>
            <pc:docMk/>
            <pc:sldMk cId="3243785212" sldId="853"/>
            <ac:spMk id="8" creationId="{09D3B020-24AD-4578-8456-1916B830CA10}"/>
          </ac:spMkLst>
        </pc:spChg>
        <pc:spChg chg="mod">
          <ac:chgData name="" userId="ea7a94e244df6408" providerId="LiveId" clId="{9303D343-EAC4-4215-AC6F-717C19DE6587}" dt="2022-01-02T11:23:43.599" v="90" actId="2711"/>
          <ac:spMkLst>
            <pc:docMk/>
            <pc:sldMk cId="3243785212" sldId="853"/>
            <ac:spMk id="11" creationId="{9A088EE5-5CF8-4FB4-AE76-94B79EABBBCC}"/>
          </ac:spMkLst>
        </pc:spChg>
        <pc:spChg chg="mod">
          <ac:chgData name="" userId="ea7a94e244df6408" providerId="LiveId" clId="{9303D343-EAC4-4215-AC6F-717C19DE6587}" dt="2022-01-02T11:23:43.599" v="90" actId="2711"/>
          <ac:spMkLst>
            <pc:docMk/>
            <pc:sldMk cId="3243785212" sldId="853"/>
            <ac:spMk id="14" creationId="{75FFD2DC-2FA3-432A-ABCE-158F3B5FA9E2}"/>
          </ac:spMkLst>
        </pc:spChg>
        <pc:spChg chg="mod">
          <ac:chgData name="" userId="ea7a94e244df6408" providerId="LiveId" clId="{9303D343-EAC4-4215-AC6F-717C19DE6587}" dt="2022-01-02T11:23:43.599" v="90" actId="2711"/>
          <ac:spMkLst>
            <pc:docMk/>
            <pc:sldMk cId="3243785212" sldId="853"/>
            <ac:spMk id="17" creationId="{24EAE8CD-B71D-4EBE-B7A3-5B794EBBA488}"/>
          </ac:spMkLst>
        </pc:spChg>
        <pc:graphicFrameChg chg="mod modGraphic">
          <ac:chgData name="" userId="ea7a94e244df6408" providerId="LiveId" clId="{9303D343-EAC4-4215-AC6F-717C19DE6587}" dt="2022-01-02T11:26:48.789" v="108" actId="20577"/>
          <ac:graphicFrameMkLst>
            <pc:docMk/>
            <pc:sldMk cId="3243785212" sldId="853"/>
            <ac:graphicFrameMk id="6" creationId="{38758248-6EE7-4C16-943E-8898A2FE5E7C}"/>
          </ac:graphicFrameMkLst>
        </pc:graphicFrameChg>
        <pc:graphicFrameChg chg="mod modGraphic">
          <ac:chgData name="" userId="ea7a94e244df6408" providerId="LiveId" clId="{9303D343-EAC4-4215-AC6F-717C19DE6587}" dt="2022-01-02T11:27:01.925" v="114" actId="20577"/>
          <ac:graphicFrameMkLst>
            <pc:docMk/>
            <pc:sldMk cId="3243785212" sldId="853"/>
            <ac:graphicFrameMk id="7" creationId="{2A65C922-9796-4BD0-9229-8FF39614A1A2}"/>
          </ac:graphicFrameMkLst>
        </pc:graphicFrameChg>
        <pc:graphicFrameChg chg="mod modGraphic">
          <ac:chgData name="" userId="ea7a94e244df6408" providerId="LiveId" clId="{9303D343-EAC4-4215-AC6F-717C19DE6587}" dt="2022-01-02T11:26:50.344" v="109" actId="20577"/>
          <ac:graphicFrameMkLst>
            <pc:docMk/>
            <pc:sldMk cId="3243785212" sldId="853"/>
            <ac:graphicFrameMk id="9" creationId="{0F371F0D-DB8F-41CF-AE3C-0D6DC0830BBA}"/>
          </ac:graphicFrameMkLst>
        </pc:graphicFrameChg>
        <pc:graphicFrameChg chg="mod modGraphic">
          <ac:chgData name="" userId="ea7a94e244df6408" providerId="LiveId" clId="{9303D343-EAC4-4215-AC6F-717C19DE6587}" dt="2022-01-02T11:26:54.377" v="113" actId="20577"/>
          <ac:graphicFrameMkLst>
            <pc:docMk/>
            <pc:sldMk cId="3243785212" sldId="853"/>
            <ac:graphicFrameMk id="10" creationId="{4F4F36E7-F469-4223-9E2C-FFF13203E6E9}"/>
          </ac:graphicFrameMkLst>
        </pc:graphicFrameChg>
        <pc:graphicFrameChg chg="mod modGraphic">
          <ac:chgData name="" userId="ea7a94e244df6408" providerId="LiveId" clId="{9303D343-EAC4-4215-AC6F-717C19DE6587}" dt="2022-01-02T11:26:51.190" v="110" actId="20577"/>
          <ac:graphicFrameMkLst>
            <pc:docMk/>
            <pc:sldMk cId="3243785212" sldId="853"/>
            <ac:graphicFrameMk id="12" creationId="{A87D3D94-AA61-4333-8769-D665D350AAD5}"/>
          </ac:graphicFrameMkLst>
        </pc:graphicFrameChg>
        <pc:graphicFrameChg chg="mod modGraphic">
          <ac:chgData name="" userId="ea7a94e244df6408" providerId="LiveId" clId="{9303D343-EAC4-4215-AC6F-717C19DE6587}" dt="2022-01-02T11:24:27.464" v="102"/>
          <ac:graphicFrameMkLst>
            <pc:docMk/>
            <pc:sldMk cId="3243785212" sldId="853"/>
            <ac:graphicFrameMk id="13" creationId="{D6C41B38-E893-41CD-961C-2AAFF0FBF405}"/>
          </ac:graphicFrameMkLst>
        </pc:graphicFrameChg>
        <pc:graphicFrameChg chg="mod modGraphic">
          <ac:chgData name="" userId="ea7a94e244df6408" providerId="LiveId" clId="{9303D343-EAC4-4215-AC6F-717C19DE6587}" dt="2022-01-02T11:26:52.060" v="111" actId="20577"/>
          <ac:graphicFrameMkLst>
            <pc:docMk/>
            <pc:sldMk cId="3243785212" sldId="853"/>
            <ac:graphicFrameMk id="15" creationId="{503421F2-976C-4F93-A24B-A8E8E67D0DAD}"/>
          </ac:graphicFrameMkLst>
        </pc:graphicFrameChg>
        <pc:graphicFrameChg chg="mod modGraphic">
          <ac:chgData name="" userId="ea7a94e244df6408" providerId="LiveId" clId="{9303D343-EAC4-4215-AC6F-717C19DE6587}" dt="2022-01-02T11:26:53.190" v="112" actId="20577"/>
          <ac:graphicFrameMkLst>
            <pc:docMk/>
            <pc:sldMk cId="3243785212" sldId="853"/>
            <ac:graphicFrameMk id="16" creationId="{85C6DD0B-6507-499D-880B-68768E3FDCF7}"/>
          </ac:graphicFrameMkLst>
        </pc:graphicFrameChg>
        <pc:picChg chg="del">
          <ac:chgData name="" userId="ea7a94e244df6408" providerId="LiveId" clId="{9303D343-EAC4-4215-AC6F-717C19DE6587}" dt="2022-01-02T11:13:43.334" v="20" actId="478"/>
          <ac:picMkLst>
            <pc:docMk/>
            <pc:sldMk cId="3243785212" sldId="853"/>
            <ac:picMk id="2" creationId="{0C35F7F6-1013-4B9B-AB38-94A59E95D460}"/>
          </ac:picMkLst>
        </pc:picChg>
        <pc:picChg chg="add del mod">
          <ac:chgData name="" userId="ea7a94e244df6408" providerId="LiveId" clId="{9303D343-EAC4-4215-AC6F-717C19DE6587}" dt="2022-01-03T01:37:28.351" v="276" actId="478"/>
          <ac:picMkLst>
            <pc:docMk/>
            <pc:sldMk cId="3243785212" sldId="853"/>
            <ac:picMk id="2" creationId="{3AFD84BC-41CE-47F5-A5E4-A75C17A2047C}"/>
          </ac:picMkLst>
        </pc:picChg>
        <pc:picChg chg="del">
          <ac:chgData name="" userId="ea7a94e244df6408" providerId="LiveId" clId="{9303D343-EAC4-4215-AC6F-717C19DE6587}" dt="2022-01-02T11:13:43.334" v="20" actId="478"/>
          <ac:picMkLst>
            <pc:docMk/>
            <pc:sldMk cId="3243785212" sldId="853"/>
            <ac:picMk id="4" creationId="{3E6CD65A-D71D-4338-A72B-49B3FE3E9A98}"/>
          </ac:picMkLst>
        </pc:picChg>
        <pc:picChg chg="add del mod">
          <ac:chgData name="" userId="ea7a94e244df6408" providerId="LiveId" clId="{9303D343-EAC4-4215-AC6F-717C19DE6587}" dt="2022-01-03T01:37:28.351" v="276" actId="478"/>
          <ac:picMkLst>
            <pc:docMk/>
            <pc:sldMk cId="3243785212" sldId="853"/>
            <ac:picMk id="4" creationId="{EDB4A119-E642-4F1F-8EE4-4D29375D8979}"/>
          </ac:picMkLst>
        </pc:picChg>
        <pc:picChg chg="del">
          <ac:chgData name="" userId="ea7a94e244df6408" providerId="LiveId" clId="{9303D343-EAC4-4215-AC6F-717C19DE6587}" dt="2022-01-02T11:13:46.396" v="21" actId="478"/>
          <ac:picMkLst>
            <pc:docMk/>
            <pc:sldMk cId="3243785212" sldId="853"/>
            <ac:picMk id="5" creationId="{71CA7FA1-C2D5-4D17-A3BE-2924DD7326AC}"/>
          </ac:picMkLst>
        </pc:picChg>
        <pc:picChg chg="add del mod">
          <ac:chgData name="" userId="ea7a94e244df6408" providerId="LiveId" clId="{9303D343-EAC4-4215-AC6F-717C19DE6587}" dt="2022-01-03T01:37:28.351" v="276" actId="478"/>
          <ac:picMkLst>
            <pc:docMk/>
            <pc:sldMk cId="3243785212" sldId="853"/>
            <ac:picMk id="5" creationId="{822AA2ED-936F-4452-8F11-0B91237F3717}"/>
          </ac:picMkLst>
        </pc:picChg>
        <pc:picChg chg="del">
          <ac:chgData name="" userId="ea7a94e244df6408" providerId="LiveId" clId="{9303D343-EAC4-4215-AC6F-717C19DE6587}" dt="2022-01-02T11:13:46.396" v="21" actId="478"/>
          <ac:picMkLst>
            <pc:docMk/>
            <pc:sldMk cId="3243785212" sldId="853"/>
            <ac:picMk id="18" creationId="{34F9C749-AE20-4CB0-A25F-E0E5F1926E28}"/>
          </ac:picMkLst>
        </pc:picChg>
        <pc:picChg chg="add del mod">
          <ac:chgData name="" userId="ea7a94e244df6408" providerId="LiveId" clId="{9303D343-EAC4-4215-AC6F-717C19DE6587}" dt="2022-01-03T01:37:28.351" v="276" actId="478"/>
          <ac:picMkLst>
            <pc:docMk/>
            <pc:sldMk cId="3243785212" sldId="853"/>
            <ac:picMk id="18" creationId="{BD7DA99B-40F6-411D-A7E7-20C4109E75D8}"/>
          </ac:picMkLst>
        </pc:picChg>
        <pc:picChg chg="del">
          <ac:chgData name="" userId="ea7a94e244df6408" providerId="LiveId" clId="{9303D343-EAC4-4215-AC6F-717C19DE6587}" dt="2022-01-02T11:13:51.321" v="22" actId="478"/>
          <ac:picMkLst>
            <pc:docMk/>
            <pc:sldMk cId="3243785212" sldId="853"/>
            <ac:picMk id="19" creationId="{323D1E94-8EAE-4CF9-BDB3-57A4C1707499}"/>
          </ac:picMkLst>
        </pc:picChg>
        <pc:picChg chg="add del mod">
          <ac:chgData name="" userId="ea7a94e244df6408" providerId="LiveId" clId="{9303D343-EAC4-4215-AC6F-717C19DE6587}" dt="2022-01-03T01:37:28.351" v="276" actId="478"/>
          <ac:picMkLst>
            <pc:docMk/>
            <pc:sldMk cId="3243785212" sldId="853"/>
            <ac:picMk id="19" creationId="{62F72A1A-E713-4339-B1E9-DE895F3F3FC1}"/>
          </ac:picMkLst>
        </pc:picChg>
        <pc:picChg chg="add del mod">
          <ac:chgData name="" userId="ea7a94e244df6408" providerId="LiveId" clId="{9303D343-EAC4-4215-AC6F-717C19DE6587}" dt="2022-01-03T01:37:28.351" v="276" actId="478"/>
          <ac:picMkLst>
            <pc:docMk/>
            <pc:sldMk cId="3243785212" sldId="853"/>
            <ac:picMk id="20" creationId="{7BC35826-3323-47A0-A439-2656A23496CD}"/>
          </ac:picMkLst>
        </pc:picChg>
        <pc:picChg chg="del">
          <ac:chgData name="" userId="ea7a94e244df6408" providerId="LiveId" clId="{9303D343-EAC4-4215-AC6F-717C19DE6587}" dt="2022-01-02T11:13:51.321" v="22" actId="478"/>
          <ac:picMkLst>
            <pc:docMk/>
            <pc:sldMk cId="3243785212" sldId="853"/>
            <ac:picMk id="20" creationId="{B5201C86-4CAD-4BB4-9CEF-BF42A2A5DC3A}"/>
          </ac:picMkLst>
        </pc:picChg>
        <pc:picChg chg="add del mod">
          <ac:chgData name="" userId="ea7a94e244df6408" providerId="LiveId" clId="{9303D343-EAC4-4215-AC6F-717C19DE6587}" dt="2022-01-03T01:37:28.351" v="276" actId="478"/>
          <ac:picMkLst>
            <pc:docMk/>
            <pc:sldMk cId="3243785212" sldId="853"/>
            <ac:picMk id="21" creationId="{6714C73D-10EB-42E6-ACEE-74428DE15871}"/>
          </ac:picMkLst>
        </pc:picChg>
        <pc:picChg chg="del">
          <ac:chgData name="" userId="ea7a94e244df6408" providerId="LiveId" clId="{9303D343-EAC4-4215-AC6F-717C19DE6587}" dt="2022-01-02T11:13:53.785" v="23" actId="478"/>
          <ac:picMkLst>
            <pc:docMk/>
            <pc:sldMk cId="3243785212" sldId="853"/>
            <ac:picMk id="21" creationId="{F99F0BCB-B995-46BD-80B8-B44AA24BC8E0}"/>
          </ac:picMkLst>
        </pc:picChg>
        <pc:picChg chg="add del mod">
          <ac:chgData name="" userId="ea7a94e244df6408" providerId="LiveId" clId="{9303D343-EAC4-4215-AC6F-717C19DE6587}" dt="2022-01-03T01:37:28.351" v="276" actId="478"/>
          <ac:picMkLst>
            <pc:docMk/>
            <pc:sldMk cId="3243785212" sldId="853"/>
            <ac:picMk id="22" creationId="{500CA3BF-A91A-474A-90E6-2C5B3193DCF3}"/>
          </ac:picMkLst>
        </pc:picChg>
        <pc:picChg chg="del">
          <ac:chgData name="" userId="ea7a94e244df6408" providerId="LiveId" clId="{9303D343-EAC4-4215-AC6F-717C19DE6587}" dt="2022-01-02T11:13:53.785" v="23" actId="478"/>
          <ac:picMkLst>
            <pc:docMk/>
            <pc:sldMk cId="3243785212" sldId="853"/>
            <ac:picMk id="22" creationId="{BEE614B3-EF90-4C73-9C4E-172B37439BFA}"/>
          </ac:picMkLst>
        </pc:picChg>
        <pc:picChg chg="del">
          <ac:chgData name="" userId="ea7a94e244df6408" providerId="LiveId" clId="{9303D343-EAC4-4215-AC6F-717C19DE6587}" dt="2022-01-02T11:13:43.334" v="20" actId="478"/>
          <ac:picMkLst>
            <pc:docMk/>
            <pc:sldMk cId="3243785212" sldId="853"/>
            <ac:picMk id="23" creationId="{CB85F284-DF3E-4365-8E7A-CEF2293DE900}"/>
          </ac:picMkLst>
        </pc:picChg>
        <pc:picChg chg="add del mod">
          <ac:chgData name="" userId="ea7a94e244df6408" providerId="LiveId" clId="{9303D343-EAC4-4215-AC6F-717C19DE6587}" dt="2022-01-03T01:43:48.662" v="311" actId="478"/>
          <ac:picMkLst>
            <pc:docMk/>
            <pc:sldMk cId="3243785212" sldId="853"/>
            <ac:picMk id="23" creationId="{F13ED420-B95E-4356-8BFC-DF7A6DB81DB5}"/>
          </ac:picMkLst>
        </pc:picChg>
        <pc:picChg chg="del">
          <ac:chgData name="" userId="ea7a94e244df6408" providerId="LiveId" clId="{9303D343-EAC4-4215-AC6F-717C19DE6587}" dt="2022-01-02T11:13:43.334" v="20" actId="478"/>
          <ac:picMkLst>
            <pc:docMk/>
            <pc:sldMk cId="3243785212" sldId="853"/>
            <ac:picMk id="24" creationId="{D0CECCFB-FC05-49CF-9B82-ADE5EE00F2E7}"/>
          </ac:picMkLst>
        </pc:picChg>
        <pc:picChg chg="add del mod">
          <ac:chgData name="" userId="ea7a94e244df6408" providerId="LiveId" clId="{9303D343-EAC4-4215-AC6F-717C19DE6587}" dt="2022-01-03T01:43:44.364" v="310" actId="478"/>
          <ac:picMkLst>
            <pc:docMk/>
            <pc:sldMk cId="3243785212" sldId="853"/>
            <ac:picMk id="24" creationId="{D90F4BEC-8DC7-4D80-AF6F-F2544978DC85}"/>
          </ac:picMkLst>
        </pc:picChg>
        <pc:picChg chg="del">
          <ac:chgData name="" userId="ea7a94e244df6408" providerId="LiveId" clId="{9303D343-EAC4-4215-AC6F-717C19DE6587}" dt="2022-01-02T11:13:46.396" v="21" actId="478"/>
          <ac:picMkLst>
            <pc:docMk/>
            <pc:sldMk cId="3243785212" sldId="853"/>
            <ac:picMk id="25" creationId="{7CBD4F1C-1EF7-4E61-82DE-548D27188895}"/>
          </ac:picMkLst>
        </pc:picChg>
        <pc:picChg chg="add del mod">
          <ac:chgData name="" userId="ea7a94e244df6408" providerId="LiveId" clId="{9303D343-EAC4-4215-AC6F-717C19DE6587}" dt="2022-01-03T01:43:48.662" v="311" actId="478"/>
          <ac:picMkLst>
            <pc:docMk/>
            <pc:sldMk cId="3243785212" sldId="853"/>
            <ac:picMk id="25" creationId="{A4B5C183-1E99-4B16-9C17-5059F692AC31}"/>
          </ac:picMkLst>
        </pc:picChg>
        <pc:picChg chg="del">
          <ac:chgData name="" userId="ea7a94e244df6408" providerId="LiveId" clId="{9303D343-EAC4-4215-AC6F-717C19DE6587}" dt="2022-01-02T11:13:46.396" v="21" actId="478"/>
          <ac:picMkLst>
            <pc:docMk/>
            <pc:sldMk cId="3243785212" sldId="853"/>
            <ac:picMk id="26" creationId="{6DE474FE-A354-4B0E-9D9B-6BCBD1F5D15D}"/>
          </ac:picMkLst>
        </pc:picChg>
        <pc:picChg chg="add del mod">
          <ac:chgData name="" userId="ea7a94e244df6408" providerId="LiveId" clId="{9303D343-EAC4-4215-AC6F-717C19DE6587}" dt="2022-01-03T01:43:44.364" v="310" actId="478"/>
          <ac:picMkLst>
            <pc:docMk/>
            <pc:sldMk cId="3243785212" sldId="853"/>
            <ac:picMk id="26" creationId="{80A67FAB-134B-4208-A8A2-5845BFA764AC}"/>
          </ac:picMkLst>
        </pc:picChg>
        <pc:picChg chg="del">
          <ac:chgData name="" userId="ea7a94e244df6408" providerId="LiveId" clId="{9303D343-EAC4-4215-AC6F-717C19DE6587}" dt="2022-01-02T11:13:51.321" v="22" actId="478"/>
          <ac:picMkLst>
            <pc:docMk/>
            <pc:sldMk cId="3243785212" sldId="853"/>
            <ac:picMk id="27" creationId="{632CD707-ABD6-4984-BF27-B3E78DFC4C55}"/>
          </ac:picMkLst>
        </pc:picChg>
        <pc:picChg chg="add del mod">
          <ac:chgData name="" userId="ea7a94e244df6408" providerId="LiveId" clId="{9303D343-EAC4-4215-AC6F-717C19DE6587}" dt="2022-01-03T01:43:48.662" v="311" actId="478"/>
          <ac:picMkLst>
            <pc:docMk/>
            <pc:sldMk cId="3243785212" sldId="853"/>
            <ac:picMk id="27" creationId="{E2521C0E-73C3-49BA-9D00-89B3AFCA067F}"/>
          </ac:picMkLst>
        </pc:picChg>
        <pc:picChg chg="del">
          <ac:chgData name="" userId="ea7a94e244df6408" providerId="LiveId" clId="{9303D343-EAC4-4215-AC6F-717C19DE6587}" dt="2022-01-02T11:13:51.321" v="22" actId="478"/>
          <ac:picMkLst>
            <pc:docMk/>
            <pc:sldMk cId="3243785212" sldId="853"/>
            <ac:picMk id="28" creationId="{BA1A26A7-65B3-47D2-9252-8159539566B8}"/>
          </ac:picMkLst>
        </pc:picChg>
        <pc:picChg chg="add del mod">
          <ac:chgData name="" userId="ea7a94e244df6408" providerId="LiveId" clId="{9303D343-EAC4-4215-AC6F-717C19DE6587}" dt="2022-01-03T01:43:44.364" v="310" actId="478"/>
          <ac:picMkLst>
            <pc:docMk/>
            <pc:sldMk cId="3243785212" sldId="853"/>
            <ac:picMk id="28" creationId="{E4E895E1-835E-47FD-965E-590388799E27}"/>
          </ac:picMkLst>
        </pc:picChg>
        <pc:picChg chg="add del mod">
          <ac:chgData name="" userId="ea7a94e244df6408" providerId="LiveId" clId="{9303D343-EAC4-4215-AC6F-717C19DE6587}" dt="2022-01-03T01:43:48.662" v="311" actId="478"/>
          <ac:picMkLst>
            <pc:docMk/>
            <pc:sldMk cId="3243785212" sldId="853"/>
            <ac:picMk id="29" creationId="{38912451-4673-4664-BFA7-FF8740C91317}"/>
          </ac:picMkLst>
        </pc:picChg>
        <pc:picChg chg="del">
          <ac:chgData name="" userId="ea7a94e244df6408" providerId="LiveId" clId="{9303D343-EAC4-4215-AC6F-717C19DE6587}" dt="2022-01-02T11:13:53.785" v="23" actId="478"/>
          <ac:picMkLst>
            <pc:docMk/>
            <pc:sldMk cId="3243785212" sldId="853"/>
            <ac:picMk id="29" creationId="{FF77AFCC-87F1-4088-8E17-FBE6F31FF5C8}"/>
          </ac:picMkLst>
        </pc:picChg>
        <pc:picChg chg="del">
          <ac:chgData name="" userId="ea7a94e244df6408" providerId="LiveId" clId="{9303D343-EAC4-4215-AC6F-717C19DE6587}" dt="2022-01-02T11:13:53.785" v="23" actId="478"/>
          <ac:picMkLst>
            <pc:docMk/>
            <pc:sldMk cId="3243785212" sldId="853"/>
            <ac:picMk id="30" creationId="{0F066936-0E1A-4E97-B36B-ADDB995F464F}"/>
          </ac:picMkLst>
        </pc:picChg>
        <pc:picChg chg="add del mod">
          <ac:chgData name="" userId="ea7a94e244df6408" providerId="LiveId" clId="{9303D343-EAC4-4215-AC6F-717C19DE6587}" dt="2022-01-03T01:43:44.364" v="310" actId="478"/>
          <ac:picMkLst>
            <pc:docMk/>
            <pc:sldMk cId="3243785212" sldId="853"/>
            <ac:picMk id="30" creationId="{F86507BD-997D-450B-8D3F-A012A46F0C77}"/>
          </ac:picMkLst>
        </pc:picChg>
        <pc:picChg chg="del">
          <ac:chgData name="" userId="ea7a94e244df6408" providerId="LiveId" clId="{9303D343-EAC4-4215-AC6F-717C19DE6587}" dt="2022-01-02T11:13:43.334" v="20" actId="478"/>
          <ac:picMkLst>
            <pc:docMk/>
            <pc:sldMk cId="3243785212" sldId="853"/>
            <ac:picMk id="31" creationId="{466C0C21-593A-4BFA-9A9C-3F08E67B8E2E}"/>
          </ac:picMkLst>
        </pc:picChg>
        <pc:picChg chg="add mod">
          <ac:chgData name="" userId="ea7a94e244df6408" providerId="LiveId" clId="{9303D343-EAC4-4215-AC6F-717C19DE6587}" dt="2022-01-03T01:46:55.434" v="452" actId="1037"/>
          <ac:picMkLst>
            <pc:docMk/>
            <pc:sldMk cId="3243785212" sldId="853"/>
            <ac:picMk id="31" creationId="{C7345E06-7550-40B7-BE1D-FA65F86A8917}"/>
          </ac:picMkLst>
        </pc:picChg>
        <pc:picChg chg="add mod">
          <ac:chgData name="" userId="ea7a94e244df6408" providerId="LiveId" clId="{9303D343-EAC4-4215-AC6F-717C19DE6587}" dt="2022-01-03T01:46:43.810" v="437" actId="1037"/>
          <ac:picMkLst>
            <pc:docMk/>
            <pc:sldMk cId="3243785212" sldId="853"/>
            <ac:picMk id="32" creationId="{03F1083C-5D51-44FF-BC7F-10E533A2161D}"/>
          </ac:picMkLst>
        </pc:picChg>
        <pc:picChg chg="del">
          <ac:chgData name="" userId="ea7a94e244df6408" providerId="LiveId" clId="{9303D343-EAC4-4215-AC6F-717C19DE6587}" dt="2022-01-02T11:13:43.334" v="20" actId="478"/>
          <ac:picMkLst>
            <pc:docMk/>
            <pc:sldMk cId="3243785212" sldId="853"/>
            <ac:picMk id="32" creationId="{EA91DA9B-31EA-4247-9F39-041E77D3CAF9}"/>
          </ac:picMkLst>
        </pc:picChg>
        <pc:picChg chg="add mod">
          <ac:chgData name="" userId="ea7a94e244df6408" providerId="LiveId" clId="{9303D343-EAC4-4215-AC6F-717C19DE6587}" dt="2022-01-03T01:46:37.676" v="432" actId="1038"/>
          <ac:picMkLst>
            <pc:docMk/>
            <pc:sldMk cId="3243785212" sldId="853"/>
            <ac:picMk id="33" creationId="{54E22C8A-BC2E-4568-8430-3C2B5207EC49}"/>
          </ac:picMkLst>
        </pc:picChg>
        <pc:picChg chg="del">
          <ac:chgData name="" userId="ea7a94e244df6408" providerId="LiveId" clId="{9303D343-EAC4-4215-AC6F-717C19DE6587}" dt="2022-01-02T11:13:46.396" v="21" actId="478"/>
          <ac:picMkLst>
            <pc:docMk/>
            <pc:sldMk cId="3243785212" sldId="853"/>
            <ac:picMk id="33" creationId="{DBEED679-C68E-4D9B-8530-0EF89AC6490A}"/>
          </ac:picMkLst>
        </pc:picChg>
        <pc:picChg chg="del">
          <ac:chgData name="" userId="ea7a94e244df6408" providerId="LiveId" clId="{9303D343-EAC4-4215-AC6F-717C19DE6587}" dt="2022-01-02T11:13:46.396" v="21" actId="478"/>
          <ac:picMkLst>
            <pc:docMk/>
            <pc:sldMk cId="3243785212" sldId="853"/>
            <ac:picMk id="34" creationId="{1385FF91-703B-4551-93B7-8CB856C27613}"/>
          </ac:picMkLst>
        </pc:picChg>
        <pc:picChg chg="add mod">
          <ac:chgData name="" userId="ea7a94e244df6408" providerId="LiveId" clId="{9303D343-EAC4-4215-AC6F-717C19DE6587}" dt="2022-01-03T01:45:55.709" v="389" actId="1037"/>
          <ac:picMkLst>
            <pc:docMk/>
            <pc:sldMk cId="3243785212" sldId="853"/>
            <ac:picMk id="34" creationId="{D6DB1644-468D-412B-A02C-310478AA1A4C}"/>
          </ac:picMkLst>
        </pc:picChg>
        <pc:picChg chg="del">
          <ac:chgData name="" userId="ea7a94e244df6408" providerId="LiveId" clId="{9303D343-EAC4-4215-AC6F-717C19DE6587}" dt="2022-01-02T11:13:51.321" v="22" actId="478"/>
          <ac:picMkLst>
            <pc:docMk/>
            <pc:sldMk cId="3243785212" sldId="853"/>
            <ac:picMk id="35" creationId="{270048E8-A0C0-44A8-B36C-5C576DF737B6}"/>
          </ac:picMkLst>
        </pc:picChg>
        <pc:picChg chg="add mod">
          <ac:chgData name="" userId="ea7a94e244df6408" providerId="LiveId" clId="{9303D343-EAC4-4215-AC6F-717C19DE6587}" dt="2022-01-03T01:45:47.624" v="380" actId="1037"/>
          <ac:picMkLst>
            <pc:docMk/>
            <pc:sldMk cId="3243785212" sldId="853"/>
            <ac:picMk id="35" creationId="{28C5ADDD-1B19-414A-A2CF-E4CFEF8031CA}"/>
          </ac:picMkLst>
        </pc:picChg>
        <pc:picChg chg="add mod">
          <ac:chgData name="" userId="ea7a94e244df6408" providerId="LiveId" clId="{9303D343-EAC4-4215-AC6F-717C19DE6587}" dt="2022-01-03T01:46:02.240" v="400" actId="1037"/>
          <ac:picMkLst>
            <pc:docMk/>
            <pc:sldMk cId="3243785212" sldId="853"/>
            <ac:picMk id="36" creationId="{9A7AE1DB-5536-48F8-A340-05C6085F0248}"/>
          </ac:picMkLst>
        </pc:picChg>
        <pc:picChg chg="del">
          <ac:chgData name="" userId="ea7a94e244df6408" providerId="LiveId" clId="{9303D343-EAC4-4215-AC6F-717C19DE6587}" dt="2022-01-02T11:13:51.321" v="22" actId="478"/>
          <ac:picMkLst>
            <pc:docMk/>
            <pc:sldMk cId="3243785212" sldId="853"/>
            <ac:picMk id="36" creationId="{D6BD8A6C-0D9E-4580-87D2-64FCD28EAEF7}"/>
          </ac:picMkLst>
        </pc:picChg>
        <pc:picChg chg="add mod">
          <ac:chgData name="" userId="ea7a94e244df6408" providerId="LiveId" clId="{9303D343-EAC4-4215-AC6F-717C19DE6587}" dt="2022-01-03T01:46:37.676" v="432" actId="1038"/>
          <ac:picMkLst>
            <pc:docMk/>
            <pc:sldMk cId="3243785212" sldId="853"/>
            <ac:picMk id="37" creationId="{38386E56-1E1D-4982-96A5-CBC754244AD0}"/>
          </ac:picMkLst>
        </pc:picChg>
        <pc:picChg chg="del">
          <ac:chgData name="" userId="ea7a94e244df6408" providerId="LiveId" clId="{9303D343-EAC4-4215-AC6F-717C19DE6587}" dt="2022-01-02T11:13:53.785" v="23" actId="478"/>
          <ac:picMkLst>
            <pc:docMk/>
            <pc:sldMk cId="3243785212" sldId="853"/>
            <ac:picMk id="37" creationId="{D3F428F0-D4E9-40B2-8FC0-C1F0B1367448}"/>
          </ac:picMkLst>
        </pc:picChg>
        <pc:picChg chg="del">
          <ac:chgData name="" userId="ea7a94e244df6408" providerId="LiveId" clId="{9303D343-EAC4-4215-AC6F-717C19DE6587}" dt="2022-01-02T11:13:53.785" v="23" actId="478"/>
          <ac:picMkLst>
            <pc:docMk/>
            <pc:sldMk cId="3243785212" sldId="853"/>
            <ac:picMk id="38" creationId="{20FC0982-4529-44F2-9512-7DD677277FDA}"/>
          </ac:picMkLst>
        </pc:picChg>
        <pc:picChg chg="add mod">
          <ac:chgData name="" userId="ea7a94e244df6408" providerId="LiveId" clId="{9303D343-EAC4-4215-AC6F-717C19DE6587}" dt="2022-01-03T01:46:55.434" v="452" actId="1037"/>
          <ac:picMkLst>
            <pc:docMk/>
            <pc:sldMk cId="3243785212" sldId="853"/>
            <ac:picMk id="38" creationId="{8FDCE15E-367D-4593-A8E8-781890C92FE0}"/>
          </ac:picMkLst>
        </pc:picChg>
        <pc:picChg chg="add mod">
          <ac:chgData name="" userId="ea7a94e244df6408" providerId="LiveId" clId="{9303D343-EAC4-4215-AC6F-717C19DE6587}" dt="2022-01-03T01:46:43.810" v="437" actId="1037"/>
          <ac:picMkLst>
            <pc:docMk/>
            <pc:sldMk cId="3243785212" sldId="853"/>
            <ac:picMk id="39" creationId="{F2781BB9-10AA-413B-8BA4-1A91F22EE144}"/>
          </ac:picMkLst>
        </pc:picChg>
        <pc:picChg chg="add mod">
          <ac:chgData name="" userId="ea7a94e244df6408" providerId="LiveId" clId="{9303D343-EAC4-4215-AC6F-717C19DE6587}" dt="2022-01-03T01:46:02.240" v="400" actId="1037"/>
          <ac:picMkLst>
            <pc:docMk/>
            <pc:sldMk cId="3243785212" sldId="853"/>
            <ac:picMk id="40" creationId="{D98B29C1-CD2C-48FD-9FBF-5622EA16C083}"/>
          </ac:picMkLst>
        </pc:picChg>
        <pc:picChg chg="add mod">
          <ac:chgData name="" userId="ea7a94e244df6408" providerId="LiveId" clId="{9303D343-EAC4-4215-AC6F-717C19DE6587}" dt="2022-01-03T01:45:55.709" v="389" actId="1037"/>
          <ac:picMkLst>
            <pc:docMk/>
            <pc:sldMk cId="3243785212" sldId="853"/>
            <ac:picMk id="41" creationId="{94BF7811-46CD-4B24-8D80-668085F68300}"/>
          </ac:picMkLst>
        </pc:picChg>
        <pc:picChg chg="add mod">
          <ac:chgData name="" userId="ea7a94e244df6408" providerId="LiveId" clId="{9303D343-EAC4-4215-AC6F-717C19DE6587}" dt="2022-01-03T01:45:47.624" v="380" actId="1037"/>
          <ac:picMkLst>
            <pc:docMk/>
            <pc:sldMk cId="3243785212" sldId="853"/>
            <ac:picMk id="42" creationId="{C76406BF-AE52-426B-A024-1D1D15177B69}"/>
          </ac:picMkLst>
        </pc:picChg>
        <pc:picChg chg="add mod">
          <ac:chgData name="" userId="ea7a94e244df6408" providerId="LiveId" clId="{9303D343-EAC4-4215-AC6F-717C19DE6587}" dt="2022-01-03T01:46:43.810" v="437" actId="1037"/>
          <ac:picMkLst>
            <pc:docMk/>
            <pc:sldMk cId="3243785212" sldId="853"/>
            <ac:picMk id="43" creationId="{5966F0DA-5BCC-4154-A1C9-4CFC3BBFCB8E}"/>
          </ac:picMkLst>
        </pc:picChg>
        <pc:picChg chg="add mod">
          <ac:chgData name="" userId="ea7a94e244df6408" providerId="LiveId" clId="{9303D343-EAC4-4215-AC6F-717C19DE6587}" dt="2022-01-03T01:46:37.676" v="432" actId="1038"/>
          <ac:picMkLst>
            <pc:docMk/>
            <pc:sldMk cId="3243785212" sldId="853"/>
            <ac:picMk id="44" creationId="{5B643D39-995D-4BD5-B95C-5F882951CD30}"/>
          </ac:picMkLst>
        </pc:picChg>
        <pc:picChg chg="add mod">
          <ac:chgData name="" userId="ea7a94e244df6408" providerId="LiveId" clId="{9303D343-EAC4-4215-AC6F-717C19DE6587}" dt="2022-01-03T01:46:55.434" v="452" actId="1037"/>
          <ac:picMkLst>
            <pc:docMk/>
            <pc:sldMk cId="3243785212" sldId="853"/>
            <ac:picMk id="45" creationId="{C16DB6A5-9C2E-4CD0-8489-9325775479DE}"/>
          </ac:picMkLst>
        </pc:picChg>
        <pc:picChg chg="add mod">
          <ac:chgData name="" userId="ea7a94e244df6408" providerId="LiveId" clId="{9303D343-EAC4-4215-AC6F-717C19DE6587}" dt="2022-01-03T01:45:47.624" v="380" actId="1037"/>
          <ac:picMkLst>
            <pc:docMk/>
            <pc:sldMk cId="3243785212" sldId="853"/>
            <ac:picMk id="46" creationId="{3B4B7A7E-4734-4990-B718-8BDF28F7DDA9}"/>
          </ac:picMkLst>
        </pc:picChg>
        <pc:picChg chg="add mod">
          <ac:chgData name="" userId="ea7a94e244df6408" providerId="LiveId" clId="{9303D343-EAC4-4215-AC6F-717C19DE6587}" dt="2022-01-03T01:46:02.240" v="400" actId="1037"/>
          <ac:picMkLst>
            <pc:docMk/>
            <pc:sldMk cId="3243785212" sldId="853"/>
            <ac:picMk id="47" creationId="{0B61F058-75E2-40FD-98F2-6F18016E6AE0}"/>
          </ac:picMkLst>
        </pc:picChg>
        <pc:picChg chg="add mod">
          <ac:chgData name="" userId="ea7a94e244df6408" providerId="LiveId" clId="{9303D343-EAC4-4215-AC6F-717C19DE6587}" dt="2022-01-03T01:45:55.709" v="389" actId="1037"/>
          <ac:picMkLst>
            <pc:docMk/>
            <pc:sldMk cId="3243785212" sldId="853"/>
            <ac:picMk id="48" creationId="{3B87E47C-2D00-4784-B5DD-62BA28027864}"/>
          </ac:picMkLst>
        </pc:picChg>
        <pc:picChg chg="add mod">
          <ac:chgData name="" userId="ea7a94e244df6408" providerId="LiveId" clId="{9303D343-EAC4-4215-AC6F-717C19DE6587}" dt="2022-01-03T01:46:55.434" v="452" actId="1037"/>
          <ac:picMkLst>
            <pc:docMk/>
            <pc:sldMk cId="3243785212" sldId="853"/>
            <ac:picMk id="49" creationId="{E176F47E-BEE4-4FE1-8632-B913E956E8DE}"/>
          </ac:picMkLst>
        </pc:picChg>
        <pc:picChg chg="add mod">
          <ac:chgData name="" userId="ea7a94e244df6408" providerId="LiveId" clId="{9303D343-EAC4-4215-AC6F-717C19DE6587}" dt="2022-01-03T01:46:43.810" v="437" actId="1037"/>
          <ac:picMkLst>
            <pc:docMk/>
            <pc:sldMk cId="3243785212" sldId="853"/>
            <ac:picMk id="50" creationId="{99F5FDAD-03B4-4F45-B7B3-D53978504B2A}"/>
          </ac:picMkLst>
        </pc:picChg>
        <pc:picChg chg="add mod">
          <ac:chgData name="" userId="ea7a94e244df6408" providerId="LiveId" clId="{9303D343-EAC4-4215-AC6F-717C19DE6587}" dt="2022-01-03T01:46:37.676" v="432" actId="1038"/>
          <ac:picMkLst>
            <pc:docMk/>
            <pc:sldMk cId="3243785212" sldId="853"/>
            <ac:picMk id="51" creationId="{169547DE-4502-4DC6-A5DB-78B57E422B14}"/>
          </ac:picMkLst>
        </pc:picChg>
        <pc:picChg chg="add mod">
          <ac:chgData name="" userId="ea7a94e244df6408" providerId="LiveId" clId="{9303D343-EAC4-4215-AC6F-717C19DE6587}" dt="2022-01-03T01:45:55.709" v="389" actId="1037"/>
          <ac:picMkLst>
            <pc:docMk/>
            <pc:sldMk cId="3243785212" sldId="853"/>
            <ac:picMk id="52" creationId="{932ED5D8-CE9B-4E32-B7F5-EE506F9755F9}"/>
          </ac:picMkLst>
        </pc:picChg>
        <pc:picChg chg="add mod">
          <ac:chgData name="" userId="ea7a94e244df6408" providerId="LiveId" clId="{9303D343-EAC4-4215-AC6F-717C19DE6587}" dt="2022-01-03T01:45:47.624" v="380" actId="1037"/>
          <ac:picMkLst>
            <pc:docMk/>
            <pc:sldMk cId="3243785212" sldId="853"/>
            <ac:picMk id="53" creationId="{E85C51BE-97FC-4014-9ACC-90E4CF6F86A3}"/>
          </ac:picMkLst>
        </pc:picChg>
        <pc:picChg chg="add mod">
          <ac:chgData name="" userId="ea7a94e244df6408" providerId="LiveId" clId="{9303D343-EAC4-4215-AC6F-717C19DE6587}" dt="2022-01-03T01:46:02.240" v="400" actId="1037"/>
          <ac:picMkLst>
            <pc:docMk/>
            <pc:sldMk cId="3243785212" sldId="853"/>
            <ac:picMk id="54" creationId="{BB87065D-890F-4238-8640-E7750423D798}"/>
          </ac:picMkLst>
        </pc:picChg>
        <pc:picChg chg="add mod">
          <ac:chgData name="" userId="ea7a94e244df6408" providerId="LiveId" clId="{9303D343-EAC4-4215-AC6F-717C19DE6587}" dt="2022-01-03T01:47:02.155" v="458" actId="1038"/>
          <ac:picMkLst>
            <pc:docMk/>
            <pc:sldMk cId="3243785212" sldId="853"/>
            <ac:picMk id="55" creationId="{B3E68927-0CAC-428C-9D4F-D57C511D3104}"/>
          </ac:picMkLst>
        </pc:picChg>
        <pc:picChg chg="add mod">
          <ac:chgData name="" userId="ea7a94e244df6408" providerId="LiveId" clId="{9303D343-EAC4-4215-AC6F-717C19DE6587}" dt="2022-01-03T01:46:09.213" v="406" actId="1037"/>
          <ac:picMkLst>
            <pc:docMk/>
            <pc:sldMk cId="3243785212" sldId="853"/>
            <ac:picMk id="56" creationId="{AF50BAA6-A2C5-4656-A4FD-EBDFC31B915B}"/>
          </ac:picMkLst>
        </pc:picChg>
        <pc:picChg chg="add mod">
          <ac:chgData name="" userId="ea7a94e244df6408" providerId="LiveId" clId="{9303D343-EAC4-4215-AC6F-717C19DE6587}" dt="2022-01-03T01:47:02.155" v="458" actId="1038"/>
          <ac:picMkLst>
            <pc:docMk/>
            <pc:sldMk cId="3243785212" sldId="853"/>
            <ac:picMk id="57" creationId="{D45C685D-418B-494C-BA92-03CBC2A1F705}"/>
          </ac:picMkLst>
        </pc:picChg>
        <pc:picChg chg="add mod">
          <ac:chgData name="" userId="ea7a94e244df6408" providerId="LiveId" clId="{9303D343-EAC4-4215-AC6F-717C19DE6587}" dt="2022-01-03T01:46:09.213" v="406" actId="1037"/>
          <ac:picMkLst>
            <pc:docMk/>
            <pc:sldMk cId="3243785212" sldId="853"/>
            <ac:picMk id="58" creationId="{3AF0D335-A183-4A5C-B915-75727B132DF0}"/>
          </ac:picMkLst>
        </pc:picChg>
        <pc:picChg chg="add mod">
          <ac:chgData name="" userId="ea7a94e244df6408" providerId="LiveId" clId="{9303D343-EAC4-4215-AC6F-717C19DE6587}" dt="2022-01-03T01:47:02.155" v="458" actId="1038"/>
          <ac:picMkLst>
            <pc:docMk/>
            <pc:sldMk cId="3243785212" sldId="853"/>
            <ac:picMk id="59" creationId="{50106A7A-8DF9-4FC6-B024-A3E0B9AF33CD}"/>
          </ac:picMkLst>
        </pc:picChg>
        <pc:picChg chg="add mod">
          <ac:chgData name="" userId="ea7a94e244df6408" providerId="LiveId" clId="{9303D343-EAC4-4215-AC6F-717C19DE6587}" dt="2022-01-03T01:46:09.213" v="406" actId="1037"/>
          <ac:picMkLst>
            <pc:docMk/>
            <pc:sldMk cId="3243785212" sldId="853"/>
            <ac:picMk id="60" creationId="{834A0512-BFE6-4459-9E69-60401D42E3ED}"/>
          </ac:picMkLst>
        </pc:picChg>
        <pc:picChg chg="add mod">
          <ac:chgData name="" userId="ea7a94e244df6408" providerId="LiveId" clId="{9303D343-EAC4-4215-AC6F-717C19DE6587}" dt="2022-01-03T01:47:02.155" v="458" actId="1038"/>
          <ac:picMkLst>
            <pc:docMk/>
            <pc:sldMk cId="3243785212" sldId="853"/>
            <ac:picMk id="61" creationId="{31857CAE-973D-446D-B47E-6C4A9866D7AE}"/>
          </ac:picMkLst>
        </pc:picChg>
        <pc:picChg chg="add mod">
          <ac:chgData name="" userId="ea7a94e244df6408" providerId="LiveId" clId="{9303D343-EAC4-4215-AC6F-717C19DE6587}" dt="2022-01-03T01:46:09.213" v="406" actId="1037"/>
          <ac:picMkLst>
            <pc:docMk/>
            <pc:sldMk cId="3243785212" sldId="853"/>
            <ac:picMk id="62" creationId="{C02405B5-72F7-4A0B-BE5E-DFABDE1A91F3}"/>
          </ac:picMkLst>
        </pc:picChg>
      </pc:sldChg>
      <pc:sldChg chg="addSp delSp modSp add ord delAnim modAnim">
        <pc:chgData name="" userId="ea7a94e244df6408" providerId="LiveId" clId="{9303D343-EAC4-4215-AC6F-717C19DE6587}" dt="2022-01-04T03:46:45.645" v="1182"/>
        <pc:sldMkLst>
          <pc:docMk/>
          <pc:sldMk cId="3475617948" sldId="854"/>
        </pc:sldMkLst>
        <pc:spChg chg="mod">
          <ac:chgData name="" userId="ea7a94e244df6408" providerId="LiveId" clId="{9303D343-EAC4-4215-AC6F-717C19DE6587}" dt="2022-01-04T03:36:55.314" v="1171" actId="20577"/>
          <ac:spMkLst>
            <pc:docMk/>
            <pc:sldMk cId="3475617948" sldId="854"/>
            <ac:spMk id="3" creationId="{00000000-0000-0000-0000-000000000000}"/>
          </ac:spMkLst>
        </pc:spChg>
        <pc:graphicFrameChg chg="mod modGraphic">
          <ac:chgData name="" userId="ea7a94e244df6408" providerId="LiveId" clId="{9303D343-EAC4-4215-AC6F-717C19DE6587}" dt="2022-01-03T13:55:12.973" v="626" actId="2711"/>
          <ac:graphicFrameMkLst>
            <pc:docMk/>
            <pc:sldMk cId="3475617948" sldId="854"/>
            <ac:graphicFrameMk id="6" creationId="{38758248-6EE7-4C16-943E-8898A2FE5E7C}"/>
          </ac:graphicFrameMkLst>
        </pc:graphicFrameChg>
        <pc:graphicFrameChg chg="del">
          <ac:chgData name="" userId="ea7a94e244df6408" providerId="LiveId" clId="{9303D343-EAC4-4215-AC6F-717C19DE6587}" dt="2022-01-03T07:28:35.688" v="586" actId="478"/>
          <ac:graphicFrameMkLst>
            <pc:docMk/>
            <pc:sldMk cId="3475617948" sldId="854"/>
            <ac:graphicFrameMk id="7" creationId="{2A65C922-9796-4BD0-9229-8FF39614A1A2}"/>
          </ac:graphicFrameMkLst>
        </pc:graphicFrameChg>
        <pc:graphicFrameChg chg="del">
          <ac:chgData name="" userId="ea7a94e244df6408" providerId="LiveId" clId="{9303D343-EAC4-4215-AC6F-717C19DE6587}" dt="2022-01-03T13:55:20.200" v="627" actId="478"/>
          <ac:graphicFrameMkLst>
            <pc:docMk/>
            <pc:sldMk cId="3475617948" sldId="854"/>
            <ac:graphicFrameMk id="9" creationId="{0F371F0D-DB8F-41CF-AE3C-0D6DC0830BBA}"/>
          </ac:graphicFrameMkLst>
        </pc:graphicFrameChg>
        <pc:graphicFrameChg chg="del">
          <ac:chgData name="" userId="ea7a94e244df6408" providerId="LiveId" clId="{9303D343-EAC4-4215-AC6F-717C19DE6587}" dt="2022-01-03T07:28:35.688" v="586" actId="478"/>
          <ac:graphicFrameMkLst>
            <pc:docMk/>
            <pc:sldMk cId="3475617948" sldId="854"/>
            <ac:graphicFrameMk id="10" creationId="{4F4F36E7-F469-4223-9E2C-FFF13203E6E9}"/>
          </ac:graphicFrameMkLst>
        </pc:graphicFrameChg>
        <pc:graphicFrameChg chg="del">
          <ac:chgData name="" userId="ea7a94e244df6408" providerId="LiveId" clId="{9303D343-EAC4-4215-AC6F-717C19DE6587}" dt="2022-01-03T13:55:24.621" v="628" actId="478"/>
          <ac:graphicFrameMkLst>
            <pc:docMk/>
            <pc:sldMk cId="3475617948" sldId="854"/>
            <ac:graphicFrameMk id="12" creationId="{A87D3D94-AA61-4333-8769-D665D350AAD5}"/>
          </ac:graphicFrameMkLst>
        </pc:graphicFrameChg>
        <pc:graphicFrameChg chg="del">
          <ac:chgData name="" userId="ea7a94e244df6408" providerId="LiveId" clId="{9303D343-EAC4-4215-AC6F-717C19DE6587}" dt="2022-01-03T07:28:35.688" v="586" actId="478"/>
          <ac:graphicFrameMkLst>
            <pc:docMk/>
            <pc:sldMk cId="3475617948" sldId="854"/>
            <ac:graphicFrameMk id="13" creationId="{D6C41B38-E893-41CD-961C-2AAFF0FBF405}"/>
          </ac:graphicFrameMkLst>
        </pc:graphicFrameChg>
        <pc:graphicFrameChg chg="del">
          <ac:chgData name="" userId="ea7a94e244df6408" providerId="LiveId" clId="{9303D343-EAC4-4215-AC6F-717C19DE6587}" dt="2022-01-03T13:55:26.112" v="629" actId="478"/>
          <ac:graphicFrameMkLst>
            <pc:docMk/>
            <pc:sldMk cId="3475617948" sldId="854"/>
            <ac:graphicFrameMk id="15" creationId="{503421F2-976C-4F93-A24B-A8E8E67D0DAD}"/>
          </ac:graphicFrameMkLst>
        </pc:graphicFrameChg>
        <pc:graphicFrameChg chg="del">
          <ac:chgData name="" userId="ea7a94e244df6408" providerId="LiveId" clId="{9303D343-EAC4-4215-AC6F-717C19DE6587}" dt="2022-01-03T07:28:35.688" v="586" actId="478"/>
          <ac:graphicFrameMkLst>
            <pc:docMk/>
            <pc:sldMk cId="3475617948" sldId="854"/>
            <ac:graphicFrameMk id="16" creationId="{85C6DD0B-6507-499D-880B-68768E3FDCF7}"/>
          </ac:graphicFrameMkLst>
        </pc:graphicFrameChg>
        <pc:graphicFrameChg chg="add mod ord">
          <ac:chgData name="" userId="ea7a94e244df6408" providerId="LiveId" clId="{9303D343-EAC4-4215-AC6F-717C19DE6587}" dt="2022-01-03T13:55:49.448" v="641" actId="1036"/>
          <ac:graphicFrameMkLst>
            <pc:docMk/>
            <pc:sldMk cId="3475617948" sldId="854"/>
            <ac:graphicFrameMk id="63" creationId="{5F755FD0-DBEC-4F56-B16F-24DB03301BED}"/>
          </ac:graphicFrameMkLst>
        </pc:graphicFrameChg>
        <pc:graphicFrameChg chg="add mod ord">
          <ac:chgData name="" userId="ea7a94e244df6408" providerId="LiveId" clId="{9303D343-EAC4-4215-AC6F-717C19DE6587}" dt="2022-01-03T13:56:27.223" v="645" actId="167"/>
          <ac:graphicFrameMkLst>
            <pc:docMk/>
            <pc:sldMk cId="3475617948" sldId="854"/>
            <ac:graphicFrameMk id="64" creationId="{2F34ED61-6E7C-43A7-A5D2-333B8BD7CC3F}"/>
          </ac:graphicFrameMkLst>
        </pc:graphicFrameChg>
        <pc:graphicFrameChg chg="add mod ord">
          <ac:chgData name="" userId="ea7a94e244df6408" providerId="LiveId" clId="{9303D343-EAC4-4215-AC6F-717C19DE6587}" dt="2022-01-03T13:56:34.946" v="646" actId="167"/>
          <ac:graphicFrameMkLst>
            <pc:docMk/>
            <pc:sldMk cId="3475617948" sldId="854"/>
            <ac:graphicFrameMk id="65" creationId="{11D653AC-7A5F-4074-BB4F-14213B9FD514}"/>
          </ac:graphicFrameMkLst>
        </pc:graphicFrameChg>
        <pc:picChg chg="add mod">
          <ac:chgData name="" userId="ea7a94e244df6408" providerId="LiveId" clId="{9303D343-EAC4-4215-AC6F-717C19DE6587}" dt="2022-01-03T14:22:08.679" v="878" actId="1076"/>
          <ac:picMkLst>
            <pc:docMk/>
            <pc:sldMk cId="3475617948" sldId="854"/>
            <ac:picMk id="2" creationId="{B84B9D10-9783-472A-BABD-66163B9FACF1}"/>
          </ac:picMkLst>
        </pc:picChg>
        <pc:picChg chg="add mod">
          <ac:chgData name="" userId="ea7a94e244df6408" providerId="LiveId" clId="{9303D343-EAC4-4215-AC6F-717C19DE6587}" dt="2022-01-03T14:22:29.368" v="881" actId="1076"/>
          <ac:picMkLst>
            <pc:docMk/>
            <pc:sldMk cId="3475617948" sldId="854"/>
            <ac:picMk id="4" creationId="{32429272-9047-4129-AB53-13D49FD998D8}"/>
          </ac:picMkLst>
        </pc:picChg>
        <pc:picChg chg="add mod">
          <ac:chgData name="" userId="ea7a94e244df6408" providerId="LiveId" clId="{9303D343-EAC4-4215-AC6F-717C19DE6587}" dt="2022-01-03T14:22:32.748" v="882" actId="1076"/>
          <ac:picMkLst>
            <pc:docMk/>
            <pc:sldMk cId="3475617948" sldId="854"/>
            <ac:picMk id="5" creationId="{69AA196F-DE3C-42CE-A242-B4E30F8E05EE}"/>
          </ac:picMkLst>
        </pc:picChg>
        <pc:picChg chg="add mod">
          <ac:chgData name="" userId="ea7a94e244df6408" providerId="LiveId" clId="{9303D343-EAC4-4215-AC6F-717C19DE6587}" dt="2022-01-03T14:22:59.674" v="889" actId="1076"/>
          <ac:picMkLst>
            <pc:docMk/>
            <pc:sldMk cId="3475617948" sldId="854"/>
            <ac:picMk id="18" creationId="{CA1B33EF-7B5A-4277-8A05-59137C2F8D0C}"/>
          </ac:picMkLst>
        </pc:picChg>
        <pc:picChg chg="add mod">
          <ac:chgData name="" userId="ea7a94e244df6408" providerId="LiveId" clId="{9303D343-EAC4-4215-AC6F-717C19DE6587}" dt="2022-01-03T14:22:05.118" v="877" actId="1076"/>
          <ac:picMkLst>
            <pc:docMk/>
            <pc:sldMk cId="3475617948" sldId="854"/>
            <ac:picMk id="19" creationId="{D60CF24F-3847-445A-9553-F5CAFA493DD0}"/>
          </ac:picMkLst>
        </pc:picChg>
        <pc:picChg chg="add mod">
          <ac:chgData name="" userId="ea7a94e244df6408" providerId="LiveId" clId="{9303D343-EAC4-4215-AC6F-717C19DE6587}" dt="2022-01-03T14:21:44.473" v="873" actId="14100"/>
          <ac:picMkLst>
            <pc:docMk/>
            <pc:sldMk cId="3475617948" sldId="854"/>
            <ac:picMk id="20" creationId="{C74F6DFF-60DE-41C6-9359-62FE605C02D9}"/>
          </ac:picMkLst>
        </pc:picChg>
        <pc:picChg chg="add mod">
          <ac:chgData name="" userId="ea7a94e244df6408" providerId="LiveId" clId="{9303D343-EAC4-4215-AC6F-717C19DE6587}" dt="2022-01-03T14:22:36.706" v="883" actId="1076"/>
          <ac:picMkLst>
            <pc:docMk/>
            <pc:sldMk cId="3475617948" sldId="854"/>
            <ac:picMk id="21" creationId="{F2625754-62EE-43D2-BEF5-E9FA72D5541A}"/>
          </ac:picMkLst>
        </pc:picChg>
        <pc:picChg chg="add mod">
          <ac:chgData name="" userId="ea7a94e244df6408" providerId="LiveId" clId="{9303D343-EAC4-4215-AC6F-717C19DE6587}" dt="2022-01-03T14:22:56.932" v="888" actId="1076"/>
          <ac:picMkLst>
            <pc:docMk/>
            <pc:sldMk cId="3475617948" sldId="854"/>
            <ac:picMk id="22" creationId="{C033607B-67E1-407F-A501-91BB0670D15B}"/>
          </ac:picMkLst>
        </pc:picChg>
        <pc:picChg chg="add mod">
          <ac:chgData name="" userId="ea7a94e244df6408" providerId="LiveId" clId="{9303D343-EAC4-4215-AC6F-717C19DE6587}" dt="2022-01-03T14:22:02.395" v="876" actId="1076"/>
          <ac:picMkLst>
            <pc:docMk/>
            <pc:sldMk cId="3475617948" sldId="854"/>
            <ac:picMk id="23" creationId="{8F4E1BFB-D6E5-4215-9CB6-9EBE47DFBF4A}"/>
          </ac:picMkLst>
        </pc:picChg>
        <pc:picChg chg="add mod">
          <ac:chgData name="" userId="ea7a94e244df6408" providerId="LiveId" clId="{9303D343-EAC4-4215-AC6F-717C19DE6587}" dt="2022-01-03T14:22:24.112" v="880" actId="1076"/>
          <ac:picMkLst>
            <pc:docMk/>
            <pc:sldMk cId="3475617948" sldId="854"/>
            <ac:picMk id="24" creationId="{3A2979E2-AC07-441D-B851-AF0857DB9C16}"/>
          </ac:picMkLst>
        </pc:picChg>
        <pc:picChg chg="add mod">
          <ac:chgData name="" userId="ea7a94e244df6408" providerId="LiveId" clId="{9303D343-EAC4-4215-AC6F-717C19DE6587}" dt="2022-01-03T14:22:39.686" v="884" actId="1076"/>
          <ac:picMkLst>
            <pc:docMk/>
            <pc:sldMk cId="3475617948" sldId="854"/>
            <ac:picMk id="25" creationId="{14A2FC59-C0D5-4D86-9F13-C9AAF5CAA7A5}"/>
          </ac:picMkLst>
        </pc:picChg>
        <pc:picChg chg="add mod">
          <ac:chgData name="" userId="ea7a94e244df6408" providerId="LiveId" clId="{9303D343-EAC4-4215-AC6F-717C19DE6587}" dt="2022-01-03T14:22:53.344" v="887" actId="1076"/>
          <ac:picMkLst>
            <pc:docMk/>
            <pc:sldMk cId="3475617948" sldId="854"/>
            <ac:picMk id="26" creationId="{56A06F28-E594-49AE-9125-CC0047B4D6EB}"/>
          </ac:picMkLst>
        </pc:picChg>
        <pc:picChg chg="add mod">
          <ac:chgData name="" userId="ea7a94e244df6408" providerId="LiveId" clId="{9303D343-EAC4-4215-AC6F-717C19DE6587}" dt="2022-01-03T14:21:56.912" v="875" actId="1035"/>
          <ac:picMkLst>
            <pc:docMk/>
            <pc:sldMk cId="3475617948" sldId="854"/>
            <ac:picMk id="27" creationId="{6D7AF508-11C1-40E3-A9D0-D9CAB1D18E5C}"/>
          </ac:picMkLst>
        </pc:picChg>
        <pc:picChg chg="add mod">
          <ac:chgData name="" userId="ea7a94e244df6408" providerId="LiveId" clId="{9303D343-EAC4-4215-AC6F-717C19DE6587}" dt="2022-01-03T14:22:13.874" v="879" actId="1076"/>
          <ac:picMkLst>
            <pc:docMk/>
            <pc:sldMk cId="3475617948" sldId="854"/>
            <ac:picMk id="28" creationId="{D7B0353E-93E8-4096-A627-3766A9369B5D}"/>
          </ac:picMkLst>
        </pc:picChg>
        <pc:picChg chg="add mod">
          <ac:chgData name="" userId="ea7a94e244df6408" providerId="LiveId" clId="{9303D343-EAC4-4215-AC6F-717C19DE6587}" dt="2022-01-03T14:22:44.060" v="885" actId="1076"/>
          <ac:picMkLst>
            <pc:docMk/>
            <pc:sldMk cId="3475617948" sldId="854"/>
            <ac:picMk id="29" creationId="{FCC681A3-24DE-4876-A453-AF8AE52ACA3E}"/>
          </ac:picMkLst>
        </pc:picChg>
        <pc:picChg chg="add mod">
          <ac:chgData name="" userId="ea7a94e244df6408" providerId="LiveId" clId="{9303D343-EAC4-4215-AC6F-717C19DE6587}" dt="2022-01-03T14:22:49.785" v="886" actId="1076"/>
          <ac:picMkLst>
            <pc:docMk/>
            <pc:sldMk cId="3475617948" sldId="854"/>
            <ac:picMk id="30" creationId="{70F78B4F-D404-4D7D-B968-75F2F3B62C1F}"/>
          </ac:picMkLst>
        </pc:picChg>
        <pc:picChg chg="mod">
          <ac:chgData name="" userId="ea7a94e244df6408" providerId="LiveId" clId="{9303D343-EAC4-4215-AC6F-717C19DE6587}" dt="2022-01-03T07:29:19.368" v="592" actId="1076"/>
          <ac:picMkLst>
            <pc:docMk/>
            <pc:sldMk cId="3475617948" sldId="854"/>
            <ac:picMk id="31" creationId="{C7345E06-7550-40B7-BE1D-FA65F86A8917}"/>
          </ac:picMkLst>
        </pc:picChg>
        <pc:picChg chg="mod">
          <ac:chgData name="" userId="ea7a94e244df6408" providerId="LiveId" clId="{9303D343-EAC4-4215-AC6F-717C19DE6587}" dt="2022-01-03T07:29:24.464" v="593" actId="1076"/>
          <ac:picMkLst>
            <pc:docMk/>
            <pc:sldMk cId="3475617948" sldId="854"/>
            <ac:picMk id="32" creationId="{03F1083C-5D51-44FF-BC7F-10E533A2161D}"/>
          </ac:picMkLst>
        </pc:picChg>
        <pc:picChg chg="mod">
          <ac:chgData name="" userId="ea7a94e244df6408" providerId="LiveId" clId="{9303D343-EAC4-4215-AC6F-717C19DE6587}" dt="2022-01-03T07:29:31.261" v="594" actId="1076"/>
          <ac:picMkLst>
            <pc:docMk/>
            <pc:sldMk cId="3475617948" sldId="854"/>
            <ac:picMk id="33" creationId="{54E22C8A-BC2E-4568-8430-3C2B5207EC49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34" creationId="{D6DB1644-468D-412B-A02C-310478AA1A4C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35" creationId="{28C5ADDD-1B19-414A-A2CF-E4CFEF8031CA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36" creationId="{9A7AE1DB-5536-48F8-A340-05C6085F0248}"/>
          </ac:picMkLst>
        </pc:picChg>
        <pc:picChg chg="mod">
          <ac:chgData name="" userId="ea7a94e244df6408" providerId="LiveId" clId="{9303D343-EAC4-4215-AC6F-717C19DE6587}" dt="2022-01-03T13:56:49.034" v="647" actId="1076"/>
          <ac:picMkLst>
            <pc:docMk/>
            <pc:sldMk cId="3475617948" sldId="854"/>
            <ac:picMk id="37" creationId="{38386E56-1E1D-4982-96A5-CBC754244AD0}"/>
          </ac:picMkLst>
        </pc:picChg>
        <pc:picChg chg="mod">
          <ac:chgData name="" userId="ea7a94e244df6408" providerId="LiveId" clId="{9303D343-EAC4-4215-AC6F-717C19DE6587}" dt="2022-01-03T13:56:59.087" v="649" actId="1076"/>
          <ac:picMkLst>
            <pc:docMk/>
            <pc:sldMk cId="3475617948" sldId="854"/>
            <ac:picMk id="38" creationId="{8FDCE15E-367D-4593-A8E8-781890C92FE0}"/>
          </ac:picMkLst>
        </pc:picChg>
        <pc:picChg chg="mod">
          <ac:chgData name="" userId="ea7a94e244df6408" providerId="LiveId" clId="{9303D343-EAC4-4215-AC6F-717C19DE6587}" dt="2022-01-03T13:56:53.737" v="648" actId="1076"/>
          <ac:picMkLst>
            <pc:docMk/>
            <pc:sldMk cId="3475617948" sldId="854"/>
            <ac:picMk id="39" creationId="{F2781BB9-10AA-413B-8BA4-1A91F22EE144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40" creationId="{D98B29C1-CD2C-48FD-9FBF-5622EA16C083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41" creationId="{94BF7811-46CD-4B24-8D80-668085F68300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42" creationId="{C76406BF-AE52-426B-A024-1D1D15177B69}"/>
          </ac:picMkLst>
        </pc:picChg>
        <pc:picChg chg="mod">
          <ac:chgData name="" userId="ea7a94e244df6408" providerId="LiveId" clId="{9303D343-EAC4-4215-AC6F-717C19DE6587}" dt="2022-01-03T13:57:12.653" v="651" actId="1076"/>
          <ac:picMkLst>
            <pc:docMk/>
            <pc:sldMk cId="3475617948" sldId="854"/>
            <ac:picMk id="43" creationId="{5966F0DA-5BCC-4154-A1C9-4CFC3BBFCB8E}"/>
          </ac:picMkLst>
        </pc:picChg>
        <pc:picChg chg="mod">
          <ac:chgData name="" userId="ea7a94e244df6408" providerId="LiveId" clId="{9303D343-EAC4-4215-AC6F-717C19DE6587}" dt="2022-01-03T13:57:08.082" v="650" actId="1076"/>
          <ac:picMkLst>
            <pc:docMk/>
            <pc:sldMk cId="3475617948" sldId="854"/>
            <ac:picMk id="44" creationId="{5B643D39-995D-4BD5-B95C-5F882951CD30}"/>
          </ac:picMkLst>
        </pc:picChg>
        <pc:picChg chg="mod">
          <ac:chgData name="" userId="ea7a94e244df6408" providerId="LiveId" clId="{9303D343-EAC4-4215-AC6F-717C19DE6587}" dt="2022-01-03T13:57:17.081" v="652" actId="1076"/>
          <ac:picMkLst>
            <pc:docMk/>
            <pc:sldMk cId="3475617948" sldId="854"/>
            <ac:picMk id="45" creationId="{C16DB6A5-9C2E-4CD0-8489-9325775479DE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46" creationId="{3B4B7A7E-4734-4990-B718-8BDF28F7DDA9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47" creationId="{0B61F058-75E2-40FD-98F2-6F18016E6AE0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48" creationId="{3B87E47C-2D00-4784-B5DD-62BA28027864}"/>
          </ac:picMkLst>
        </pc:picChg>
        <pc:picChg chg="mod">
          <ac:chgData name="" userId="ea7a94e244df6408" providerId="LiveId" clId="{9303D343-EAC4-4215-AC6F-717C19DE6587}" dt="2022-01-03T13:57:39.745" v="657" actId="1076"/>
          <ac:picMkLst>
            <pc:docMk/>
            <pc:sldMk cId="3475617948" sldId="854"/>
            <ac:picMk id="49" creationId="{E176F47E-BEE4-4FE1-8632-B913E956E8DE}"/>
          </ac:picMkLst>
        </pc:picChg>
        <pc:picChg chg="mod">
          <ac:chgData name="" userId="ea7a94e244df6408" providerId="LiveId" clId="{9303D343-EAC4-4215-AC6F-717C19DE6587}" dt="2022-01-03T13:57:36.783" v="656" actId="1076"/>
          <ac:picMkLst>
            <pc:docMk/>
            <pc:sldMk cId="3475617948" sldId="854"/>
            <ac:picMk id="50" creationId="{99F5FDAD-03B4-4F45-B7B3-D53978504B2A}"/>
          </ac:picMkLst>
        </pc:picChg>
        <pc:picChg chg="mod">
          <ac:chgData name="" userId="ea7a94e244df6408" providerId="LiveId" clId="{9303D343-EAC4-4215-AC6F-717C19DE6587}" dt="2022-01-03T13:57:31.239" v="655" actId="1035"/>
          <ac:picMkLst>
            <pc:docMk/>
            <pc:sldMk cId="3475617948" sldId="854"/>
            <ac:picMk id="51" creationId="{169547DE-4502-4DC6-A5DB-78B57E422B14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52" creationId="{932ED5D8-CE9B-4E32-B7F5-EE506F9755F9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53" creationId="{E85C51BE-97FC-4014-9ACC-90E4CF6F86A3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54" creationId="{BB87065D-890F-4238-8640-E7750423D798}"/>
          </ac:picMkLst>
        </pc:picChg>
        <pc:picChg chg="del mod">
          <ac:chgData name="" userId="ea7a94e244df6408" providerId="LiveId" clId="{9303D343-EAC4-4215-AC6F-717C19DE6587}" dt="2022-01-03T14:00:02.496" v="670" actId="478"/>
          <ac:picMkLst>
            <pc:docMk/>
            <pc:sldMk cId="3475617948" sldId="854"/>
            <ac:picMk id="55" creationId="{B3E68927-0CAC-428C-9D4F-D57C511D3104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56" creationId="{AF50BAA6-A2C5-4656-A4FD-EBDFC31B915B}"/>
          </ac:picMkLst>
        </pc:picChg>
        <pc:picChg chg="del mod">
          <ac:chgData name="" userId="ea7a94e244df6408" providerId="LiveId" clId="{9303D343-EAC4-4215-AC6F-717C19DE6587}" dt="2022-01-03T14:00:02.496" v="670" actId="478"/>
          <ac:picMkLst>
            <pc:docMk/>
            <pc:sldMk cId="3475617948" sldId="854"/>
            <ac:picMk id="57" creationId="{D45C685D-418B-494C-BA92-03CBC2A1F705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58" creationId="{3AF0D335-A183-4A5C-B915-75727B132DF0}"/>
          </ac:picMkLst>
        </pc:picChg>
        <pc:picChg chg="del mod">
          <ac:chgData name="" userId="ea7a94e244df6408" providerId="LiveId" clId="{9303D343-EAC4-4215-AC6F-717C19DE6587}" dt="2022-01-03T14:00:02.496" v="670" actId="478"/>
          <ac:picMkLst>
            <pc:docMk/>
            <pc:sldMk cId="3475617948" sldId="854"/>
            <ac:picMk id="59" creationId="{50106A7A-8DF9-4FC6-B024-A3E0B9AF33CD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60" creationId="{834A0512-BFE6-4459-9E69-60401D42E3ED}"/>
          </ac:picMkLst>
        </pc:picChg>
        <pc:picChg chg="del mod">
          <ac:chgData name="" userId="ea7a94e244df6408" providerId="LiveId" clId="{9303D343-EAC4-4215-AC6F-717C19DE6587}" dt="2022-01-03T14:00:02.496" v="670" actId="478"/>
          <ac:picMkLst>
            <pc:docMk/>
            <pc:sldMk cId="3475617948" sldId="854"/>
            <ac:picMk id="61" creationId="{31857CAE-973D-446D-B47E-6C4A9866D7AE}"/>
          </ac:picMkLst>
        </pc:picChg>
        <pc:picChg chg="del">
          <ac:chgData name="" userId="ea7a94e244df6408" providerId="LiveId" clId="{9303D343-EAC4-4215-AC6F-717C19DE6587}" dt="2022-01-03T07:28:35.688" v="586" actId="478"/>
          <ac:picMkLst>
            <pc:docMk/>
            <pc:sldMk cId="3475617948" sldId="854"/>
            <ac:picMk id="62" creationId="{C02405B5-72F7-4A0B-BE5E-DFABDE1A91F3}"/>
          </ac:picMkLst>
        </pc:picChg>
      </pc:sldChg>
      <pc:sldChg chg="addSp delSp modSp add delAnim modAnim">
        <pc:chgData name="" userId="ea7a94e244df6408" providerId="LiveId" clId="{9303D343-EAC4-4215-AC6F-717C19DE6587}" dt="2022-01-04T03:37:22.132" v="1179"/>
        <pc:sldMkLst>
          <pc:docMk/>
          <pc:sldMk cId="734611894" sldId="855"/>
        </pc:sldMkLst>
        <pc:spChg chg="mod">
          <ac:chgData name="" userId="ea7a94e244df6408" providerId="LiveId" clId="{9303D343-EAC4-4215-AC6F-717C19DE6587}" dt="2022-01-04T03:36:59.692" v="1173" actId="20577"/>
          <ac:spMkLst>
            <pc:docMk/>
            <pc:sldMk cId="734611894" sldId="855"/>
            <ac:spMk id="3" creationId="{00000000-0000-0000-0000-000000000000}"/>
          </ac:spMkLst>
        </pc:sp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" creationId="{B84B9D10-9783-472A-BABD-66163B9FACF1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4" creationId="{32429272-9047-4129-AB53-13D49FD998D8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5" creationId="{69AA196F-DE3C-42CE-A242-B4E30F8E05EE}"/>
          </ac:picMkLst>
        </pc:picChg>
        <pc:picChg chg="add mod">
          <ac:chgData name="" userId="ea7a94e244df6408" providerId="LiveId" clId="{9303D343-EAC4-4215-AC6F-717C19DE6587}" dt="2022-01-04T03:34:30.324" v="1083" actId="1038"/>
          <ac:picMkLst>
            <pc:docMk/>
            <pc:sldMk cId="734611894" sldId="855"/>
            <ac:picMk id="7" creationId="{45DAC4FB-64DF-4E6C-93DA-BEF4DA995296}"/>
          </ac:picMkLst>
        </pc:picChg>
        <pc:picChg chg="add mod">
          <ac:chgData name="" userId="ea7a94e244df6408" providerId="LiveId" clId="{9303D343-EAC4-4215-AC6F-717C19DE6587}" dt="2022-01-04T03:34:30.324" v="1083" actId="1038"/>
          <ac:picMkLst>
            <pc:docMk/>
            <pc:sldMk cId="734611894" sldId="855"/>
            <ac:picMk id="9" creationId="{0C8654CB-7817-4859-9A1B-80083C3554C6}"/>
          </ac:picMkLst>
        </pc:picChg>
        <pc:picChg chg="add mod">
          <ac:chgData name="" userId="ea7a94e244df6408" providerId="LiveId" clId="{9303D343-EAC4-4215-AC6F-717C19DE6587}" dt="2022-01-04T03:34:30.324" v="1083" actId="1038"/>
          <ac:picMkLst>
            <pc:docMk/>
            <pc:sldMk cId="734611894" sldId="855"/>
            <ac:picMk id="10" creationId="{108B9D84-D05B-496E-B795-51A3CFA24D23}"/>
          </ac:picMkLst>
        </pc:picChg>
        <pc:picChg chg="add mod">
          <ac:chgData name="" userId="ea7a94e244df6408" providerId="LiveId" clId="{9303D343-EAC4-4215-AC6F-717C19DE6587}" dt="2022-01-04T03:34:30.324" v="1083" actId="1038"/>
          <ac:picMkLst>
            <pc:docMk/>
            <pc:sldMk cId="734611894" sldId="855"/>
            <ac:picMk id="12" creationId="{F60FED8C-1F5C-4186-94D4-BA30DD6CB33B}"/>
          </ac:picMkLst>
        </pc:picChg>
        <pc:picChg chg="add mod">
          <ac:chgData name="" userId="ea7a94e244df6408" providerId="LiveId" clId="{9303D343-EAC4-4215-AC6F-717C19DE6587}" dt="2022-01-04T03:34:23.103" v="1079" actId="1037"/>
          <ac:picMkLst>
            <pc:docMk/>
            <pc:sldMk cId="734611894" sldId="855"/>
            <ac:picMk id="13" creationId="{032B45A0-1D01-4573-9332-91F43CD6538A}"/>
          </ac:picMkLst>
        </pc:picChg>
        <pc:picChg chg="add mod">
          <ac:chgData name="" userId="ea7a94e244df6408" providerId="LiveId" clId="{9303D343-EAC4-4215-AC6F-717C19DE6587}" dt="2022-01-04T03:34:23.103" v="1079" actId="1037"/>
          <ac:picMkLst>
            <pc:docMk/>
            <pc:sldMk cId="734611894" sldId="855"/>
            <ac:picMk id="15" creationId="{7E5E12DB-1662-4F4D-92B8-D76DBA30365B}"/>
          </ac:picMkLst>
        </pc:picChg>
        <pc:picChg chg="add mod">
          <ac:chgData name="" userId="ea7a94e244df6408" providerId="LiveId" clId="{9303D343-EAC4-4215-AC6F-717C19DE6587}" dt="2022-01-04T03:34:23.103" v="1079" actId="1037"/>
          <ac:picMkLst>
            <pc:docMk/>
            <pc:sldMk cId="734611894" sldId="855"/>
            <ac:picMk id="16" creationId="{E8F608E3-7680-47ED-AC7F-E1A58A0B907F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18" creationId="{CA1B33EF-7B5A-4277-8A05-59137C2F8D0C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19" creationId="{D60CF24F-3847-445A-9553-F5CAFA493DD0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0" creationId="{C74F6DFF-60DE-41C6-9359-62FE605C02D9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1" creationId="{F2625754-62EE-43D2-BEF5-E9FA72D5541A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2" creationId="{C033607B-67E1-407F-A501-91BB0670D15B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3" creationId="{8F4E1BFB-D6E5-4215-9CB6-9EBE47DFBF4A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4" creationId="{3A2979E2-AC07-441D-B851-AF0857DB9C16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5" creationId="{14A2FC59-C0D5-4D86-9F13-C9AAF5CAA7A5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6" creationId="{56A06F28-E594-49AE-9125-CC0047B4D6EB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7" creationId="{6D7AF508-11C1-40E3-A9D0-D9CAB1D18E5C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8" creationId="{D7B0353E-93E8-4096-A627-3766A9369B5D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29" creationId="{FCC681A3-24DE-4876-A453-AF8AE52ACA3E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30" creationId="{70F78B4F-D404-4D7D-B968-75F2F3B62C1F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31" creationId="{C7345E06-7550-40B7-BE1D-FA65F86A8917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32" creationId="{03F1083C-5D51-44FF-BC7F-10E533A2161D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33" creationId="{54E22C8A-BC2E-4568-8430-3C2B5207EC49}"/>
          </ac:picMkLst>
        </pc:picChg>
        <pc:picChg chg="add mod">
          <ac:chgData name="" userId="ea7a94e244df6408" providerId="LiveId" clId="{9303D343-EAC4-4215-AC6F-717C19DE6587}" dt="2022-01-04T03:34:23.103" v="1079" actId="1037"/>
          <ac:picMkLst>
            <pc:docMk/>
            <pc:sldMk cId="734611894" sldId="855"/>
            <ac:picMk id="34" creationId="{553BC2B8-0BE7-4E7D-9FB2-B3C820C9D29B}"/>
          </ac:picMkLst>
        </pc:picChg>
        <pc:picChg chg="add mod">
          <ac:chgData name="" userId="ea7a94e244df6408" providerId="LiveId" clId="{9303D343-EAC4-4215-AC6F-717C19DE6587}" dt="2022-01-04T03:34:17" v="1075" actId="1037"/>
          <ac:picMkLst>
            <pc:docMk/>
            <pc:sldMk cId="734611894" sldId="855"/>
            <ac:picMk id="35" creationId="{363C0D6F-29B7-4205-BC38-E431CFD3305D}"/>
          </ac:picMkLst>
        </pc:picChg>
        <pc:picChg chg="add mod">
          <ac:chgData name="" userId="ea7a94e244df6408" providerId="LiveId" clId="{9303D343-EAC4-4215-AC6F-717C19DE6587}" dt="2022-01-04T03:34:17" v="1075" actId="1037"/>
          <ac:picMkLst>
            <pc:docMk/>
            <pc:sldMk cId="734611894" sldId="855"/>
            <ac:picMk id="36" creationId="{8FB917EC-5BDC-4F90-B4F4-3001A8F637E6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37" creationId="{38386E56-1E1D-4982-96A5-CBC754244AD0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38" creationId="{8FDCE15E-367D-4593-A8E8-781890C92FE0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39" creationId="{F2781BB9-10AA-413B-8BA4-1A91F22EE144}"/>
          </ac:picMkLst>
        </pc:picChg>
        <pc:picChg chg="add mod">
          <ac:chgData name="" userId="ea7a94e244df6408" providerId="LiveId" clId="{9303D343-EAC4-4215-AC6F-717C19DE6587}" dt="2022-01-04T03:34:17" v="1075" actId="1037"/>
          <ac:picMkLst>
            <pc:docMk/>
            <pc:sldMk cId="734611894" sldId="855"/>
            <ac:picMk id="40" creationId="{883FB9C3-68AF-4099-AAEA-3DDA34AC607C}"/>
          </ac:picMkLst>
        </pc:picChg>
        <pc:picChg chg="add mod">
          <ac:chgData name="" userId="ea7a94e244df6408" providerId="LiveId" clId="{9303D343-EAC4-4215-AC6F-717C19DE6587}" dt="2022-01-04T03:34:17" v="1075" actId="1037"/>
          <ac:picMkLst>
            <pc:docMk/>
            <pc:sldMk cId="734611894" sldId="855"/>
            <ac:picMk id="41" creationId="{ADD2D56C-C3F2-4582-AD4E-2F921ACE42F4}"/>
          </ac:picMkLst>
        </pc:picChg>
        <pc:picChg chg="add mod">
          <ac:chgData name="" userId="ea7a94e244df6408" providerId="LiveId" clId="{9303D343-EAC4-4215-AC6F-717C19DE6587}" dt="2022-01-04T03:34:09.608" v="1073" actId="1037"/>
          <ac:picMkLst>
            <pc:docMk/>
            <pc:sldMk cId="734611894" sldId="855"/>
            <ac:picMk id="42" creationId="{B0ABDF83-A047-4643-A4E7-0BAA4D8A37F5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43" creationId="{5966F0DA-5BCC-4154-A1C9-4CFC3BBFCB8E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44" creationId="{5B643D39-995D-4BD5-B95C-5F882951CD30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45" creationId="{C16DB6A5-9C2E-4CD0-8489-9325775479DE}"/>
          </ac:picMkLst>
        </pc:picChg>
        <pc:picChg chg="add mod">
          <ac:chgData name="" userId="ea7a94e244df6408" providerId="LiveId" clId="{9303D343-EAC4-4215-AC6F-717C19DE6587}" dt="2022-01-04T03:34:09.608" v="1073" actId="1037"/>
          <ac:picMkLst>
            <pc:docMk/>
            <pc:sldMk cId="734611894" sldId="855"/>
            <ac:picMk id="46" creationId="{C5190C38-97B7-4931-8AD4-3CEA5227E312}"/>
          </ac:picMkLst>
        </pc:picChg>
        <pc:picChg chg="add mod">
          <ac:chgData name="" userId="ea7a94e244df6408" providerId="LiveId" clId="{9303D343-EAC4-4215-AC6F-717C19DE6587}" dt="2022-01-04T03:34:09.608" v="1073" actId="1037"/>
          <ac:picMkLst>
            <pc:docMk/>
            <pc:sldMk cId="734611894" sldId="855"/>
            <ac:picMk id="47" creationId="{653EAEFD-3A6F-4C70-B3A1-10F4BF6AC97B}"/>
          </ac:picMkLst>
        </pc:picChg>
        <pc:picChg chg="add mod">
          <ac:chgData name="" userId="ea7a94e244df6408" providerId="LiveId" clId="{9303D343-EAC4-4215-AC6F-717C19DE6587}" dt="2022-01-04T03:34:09.608" v="1073" actId="1037"/>
          <ac:picMkLst>
            <pc:docMk/>
            <pc:sldMk cId="734611894" sldId="855"/>
            <ac:picMk id="48" creationId="{BF25A88A-130E-4227-89DA-8272BB7EB631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49" creationId="{E176F47E-BEE4-4FE1-8632-B913E956E8DE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50" creationId="{99F5FDAD-03B4-4F45-B7B3-D53978504B2A}"/>
          </ac:picMkLst>
        </pc:picChg>
        <pc:picChg chg="del">
          <ac:chgData name="" userId="ea7a94e244df6408" providerId="LiveId" clId="{9303D343-EAC4-4215-AC6F-717C19DE6587}" dt="2022-01-04T03:24:48.643" v="892" actId="478"/>
          <ac:picMkLst>
            <pc:docMk/>
            <pc:sldMk cId="734611894" sldId="855"/>
            <ac:picMk id="51" creationId="{169547DE-4502-4DC6-A5DB-78B57E422B14}"/>
          </ac:picMkLst>
        </pc:picChg>
        <pc:picChg chg="add mod">
          <ac:chgData name="" userId="ea7a94e244df6408" providerId="LiveId" clId="{9303D343-EAC4-4215-AC6F-717C19DE6587}" dt="2022-01-04T03:33:58.100" v="1067" actId="1037"/>
          <ac:picMkLst>
            <pc:docMk/>
            <pc:sldMk cId="734611894" sldId="855"/>
            <ac:picMk id="52" creationId="{7F41EE1D-7CC3-4967-8CB9-EDD95CDB8324}"/>
          </ac:picMkLst>
        </pc:picChg>
        <pc:picChg chg="add mod">
          <ac:chgData name="" userId="ea7a94e244df6408" providerId="LiveId" clId="{9303D343-EAC4-4215-AC6F-717C19DE6587}" dt="2022-01-04T03:33:49.176" v="1060" actId="1037"/>
          <ac:picMkLst>
            <pc:docMk/>
            <pc:sldMk cId="734611894" sldId="855"/>
            <ac:picMk id="53" creationId="{DCFA87C0-E030-41C3-AE0E-876C62A64746}"/>
          </ac:picMkLst>
        </pc:picChg>
        <pc:picChg chg="add mod">
          <ac:chgData name="" userId="ea7a94e244df6408" providerId="LiveId" clId="{9303D343-EAC4-4215-AC6F-717C19DE6587}" dt="2022-01-04T03:33:40.772" v="1046" actId="1037"/>
          <ac:picMkLst>
            <pc:docMk/>
            <pc:sldMk cId="734611894" sldId="855"/>
            <ac:picMk id="54" creationId="{97C76152-6389-4B79-AB89-E1ADA20B5297}"/>
          </ac:picMkLst>
        </pc:picChg>
        <pc:picChg chg="add mod">
          <ac:chgData name="" userId="ea7a94e244df6408" providerId="LiveId" clId="{9303D343-EAC4-4215-AC6F-717C19DE6587}" dt="2022-01-04T03:33:40.772" v="1046" actId="1037"/>
          <ac:picMkLst>
            <pc:docMk/>
            <pc:sldMk cId="734611894" sldId="855"/>
            <ac:picMk id="55" creationId="{3733CA9E-6796-4454-9238-5CCFEA85F89A}"/>
          </ac:picMkLst>
        </pc:picChg>
        <pc:picChg chg="add mod">
          <ac:chgData name="" userId="ea7a94e244df6408" providerId="LiveId" clId="{9303D343-EAC4-4215-AC6F-717C19DE6587}" dt="2022-01-04T03:33:58.100" v="1067" actId="1037"/>
          <ac:picMkLst>
            <pc:docMk/>
            <pc:sldMk cId="734611894" sldId="855"/>
            <ac:picMk id="56" creationId="{A807D498-2DE1-45E3-BD45-437D9B7C1F79}"/>
          </ac:picMkLst>
        </pc:picChg>
        <pc:picChg chg="add mod">
          <ac:chgData name="" userId="ea7a94e244df6408" providerId="LiveId" clId="{9303D343-EAC4-4215-AC6F-717C19DE6587}" dt="2022-01-04T03:33:49.176" v="1060" actId="1037"/>
          <ac:picMkLst>
            <pc:docMk/>
            <pc:sldMk cId="734611894" sldId="855"/>
            <ac:picMk id="57" creationId="{96BADBA5-3460-4EFF-9F6F-77B21895A620}"/>
          </ac:picMkLst>
        </pc:picChg>
        <pc:picChg chg="add mod">
          <ac:chgData name="" userId="ea7a94e244df6408" providerId="LiveId" clId="{9303D343-EAC4-4215-AC6F-717C19DE6587}" dt="2022-01-04T03:33:49.176" v="1060" actId="1037"/>
          <ac:picMkLst>
            <pc:docMk/>
            <pc:sldMk cId="734611894" sldId="855"/>
            <ac:picMk id="58" creationId="{A0B5B6F2-05C8-4AF4-97D9-B17E743148A1}"/>
          </ac:picMkLst>
        </pc:picChg>
        <pc:picChg chg="add mod">
          <ac:chgData name="" userId="ea7a94e244df6408" providerId="LiveId" clId="{9303D343-EAC4-4215-AC6F-717C19DE6587}" dt="2022-01-04T03:33:40.772" v="1046" actId="1037"/>
          <ac:picMkLst>
            <pc:docMk/>
            <pc:sldMk cId="734611894" sldId="855"/>
            <ac:picMk id="59" creationId="{BC2AB4F5-E710-466B-A18D-9D2FA560E7E9}"/>
          </ac:picMkLst>
        </pc:picChg>
        <pc:picChg chg="add mod">
          <ac:chgData name="" userId="ea7a94e244df6408" providerId="LiveId" clId="{9303D343-EAC4-4215-AC6F-717C19DE6587}" dt="2022-01-04T03:33:58.100" v="1067" actId="1037"/>
          <ac:picMkLst>
            <pc:docMk/>
            <pc:sldMk cId="734611894" sldId="855"/>
            <ac:picMk id="60" creationId="{5A41934E-D5A8-4529-A05B-F98B300E3C22}"/>
          </ac:picMkLst>
        </pc:picChg>
        <pc:picChg chg="add mod">
          <ac:chgData name="" userId="ea7a94e244df6408" providerId="LiveId" clId="{9303D343-EAC4-4215-AC6F-717C19DE6587}" dt="2022-01-04T03:33:58.100" v="1067" actId="1037"/>
          <ac:picMkLst>
            <pc:docMk/>
            <pc:sldMk cId="734611894" sldId="855"/>
            <ac:picMk id="61" creationId="{E6B6AC0E-494F-4B27-B009-B01A26429424}"/>
          </ac:picMkLst>
        </pc:picChg>
        <pc:picChg chg="add mod">
          <ac:chgData name="" userId="ea7a94e244df6408" providerId="LiveId" clId="{9303D343-EAC4-4215-AC6F-717C19DE6587}" dt="2022-01-04T03:33:49.176" v="1060" actId="1037"/>
          <ac:picMkLst>
            <pc:docMk/>
            <pc:sldMk cId="734611894" sldId="855"/>
            <ac:picMk id="62" creationId="{21ADB59B-5D01-4A8C-A1FF-5810E7C6CD57}"/>
          </ac:picMkLst>
        </pc:picChg>
        <pc:picChg chg="add mod">
          <ac:chgData name="" userId="ea7a94e244df6408" providerId="LiveId" clId="{9303D343-EAC4-4215-AC6F-717C19DE6587}" dt="2022-01-04T03:33:40.772" v="1046" actId="1037"/>
          <ac:picMkLst>
            <pc:docMk/>
            <pc:sldMk cId="734611894" sldId="855"/>
            <ac:picMk id="66" creationId="{0B138978-B227-4162-AA59-FCBED3E70327}"/>
          </ac:picMkLst>
        </pc:picChg>
      </pc:sldChg>
      <pc:sldChg chg="addSp delSp modSp add delAnim modAnim">
        <pc:chgData name="" userId="ea7a94e244df6408" providerId="LiveId" clId="{9303D343-EAC4-4215-AC6F-717C19DE6587}" dt="2022-01-04T03:37:30.316" v="1181"/>
        <pc:sldMkLst>
          <pc:docMk/>
          <pc:sldMk cId="1704509253" sldId="856"/>
        </pc:sldMkLst>
        <pc:spChg chg="mod">
          <ac:chgData name="" userId="ea7a94e244df6408" providerId="LiveId" clId="{9303D343-EAC4-4215-AC6F-717C19DE6587}" dt="2022-01-04T03:37:06.542" v="1177" actId="20577"/>
          <ac:spMkLst>
            <pc:docMk/>
            <pc:sldMk cId="1704509253" sldId="856"/>
            <ac:spMk id="3" creationId="{00000000-0000-0000-0000-000000000000}"/>
          </ac:spMkLst>
        </pc:spChg>
        <pc:picChg chg="add mod">
          <ac:chgData name="" userId="ea7a94e244df6408" providerId="LiveId" clId="{9303D343-EAC4-4215-AC6F-717C19DE6587}" dt="2022-01-04T03:36:16.133" v="1169" actId="1038"/>
          <ac:picMkLst>
            <pc:docMk/>
            <pc:sldMk cId="1704509253" sldId="856"/>
            <ac:picMk id="2" creationId="{5B46CF42-6B4A-4788-8454-D0D750A86D43}"/>
          </ac:picMkLst>
        </pc:picChg>
        <pc:picChg chg="add mod">
          <ac:chgData name="" userId="ea7a94e244df6408" providerId="LiveId" clId="{9303D343-EAC4-4215-AC6F-717C19DE6587}" dt="2022-01-04T03:36:16.133" v="1169" actId="1038"/>
          <ac:picMkLst>
            <pc:docMk/>
            <pc:sldMk cId="1704509253" sldId="856"/>
            <ac:picMk id="4" creationId="{354B073A-C02C-4325-9CB6-971BB7951A51}"/>
          </ac:picMkLst>
        </pc:picChg>
        <pc:picChg chg="add mod">
          <ac:chgData name="" userId="ea7a94e244df6408" providerId="LiveId" clId="{9303D343-EAC4-4215-AC6F-717C19DE6587}" dt="2022-01-04T03:36:16.133" v="1169" actId="1038"/>
          <ac:picMkLst>
            <pc:docMk/>
            <pc:sldMk cId="1704509253" sldId="856"/>
            <ac:picMk id="5" creationId="{14067EEB-C9B1-4559-9FD5-69AADE06B881}"/>
          </ac:picMkLst>
        </pc:picChg>
        <pc:picChg chg="add mod">
          <ac:chgData name="" userId="ea7a94e244df6408" providerId="LiveId" clId="{9303D343-EAC4-4215-AC6F-717C19DE6587}" dt="2022-01-04T03:36:16.133" v="1169" actId="1038"/>
          <ac:picMkLst>
            <pc:docMk/>
            <pc:sldMk cId="1704509253" sldId="856"/>
            <ac:picMk id="6" creationId="{FF6132D6-A49D-4A1D-9823-96B1271B9752}"/>
          </ac:picMkLst>
        </pc:picChg>
        <pc:picChg chg="add mod">
          <ac:chgData name="" userId="ea7a94e244df6408" providerId="LiveId" clId="{9303D343-EAC4-4215-AC6F-717C19DE6587}" dt="2022-01-04T03:36:08.936" v="1160" actId="1038"/>
          <ac:picMkLst>
            <pc:docMk/>
            <pc:sldMk cId="1704509253" sldId="856"/>
            <ac:picMk id="7" creationId="{11FDF33E-9B9C-4851-8BA5-C2349A4BFBA6}"/>
          </ac:picMkLst>
        </pc:picChg>
        <pc:picChg chg="add mod">
          <ac:chgData name="" userId="ea7a94e244df6408" providerId="LiveId" clId="{9303D343-EAC4-4215-AC6F-717C19DE6587}" dt="2022-01-04T03:36:08.936" v="1160" actId="1038"/>
          <ac:picMkLst>
            <pc:docMk/>
            <pc:sldMk cId="1704509253" sldId="856"/>
            <ac:picMk id="9" creationId="{8366B1E6-7C44-430D-BCB0-B17827AF0B11}"/>
          </ac:picMkLst>
        </pc:picChg>
        <pc:picChg chg="add mod">
          <ac:chgData name="" userId="ea7a94e244df6408" providerId="LiveId" clId="{9303D343-EAC4-4215-AC6F-717C19DE6587}" dt="2022-01-04T03:36:08.936" v="1160" actId="1038"/>
          <ac:picMkLst>
            <pc:docMk/>
            <pc:sldMk cId="1704509253" sldId="856"/>
            <ac:picMk id="10" creationId="{EB11E144-D8C6-42D8-8253-997320219F8F}"/>
          </ac:picMkLst>
        </pc:picChg>
        <pc:picChg chg="add mod">
          <ac:chgData name="" userId="ea7a94e244df6408" providerId="LiveId" clId="{9303D343-EAC4-4215-AC6F-717C19DE6587}" dt="2022-01-04T03:36:08.936" v="1160" actId="1038"/>
          <ac:picMkLst>
            <pc:docMk/>
            <pc:sldMk cId="1704509253" sldId="856"/>
            <ac:picMk id="12" creationId="{1DF97C4B-6074-4839-8DE5-876A4C126B0E}"/>
          </ac:picMkLst>
        </pc:picChg>
        <pc:picChg chg="add mod">
          <ac:chgData name="" userId="ea7a94e244df6408" providerId="LiveId" clId="{9303D343-EAC4-4215-AC6F-717C19DE6587}" dt="2022-01-04T03:36:01.426" v="1155" actId="1038"/>
          <ac:picMkLst>
            <pc:docMk/>
            <pc:sldMk cId="1704509253" sldId="856"/>
            <ac:picMk id="13" creationId="{960C0AEA-914E-4DA1-BC1E-844D00ECE21D}"/>
          </ac:picMkLst>
        </pc:picChg>
        <pc:picChg chg="add mod">
          <ac:chgData name="" userId="ea7a94e244df6408" providerId="LiveId" clId="{9303D343-EAC4-4215-AC6F-717C19DE6587}" dt="2022-01-04T03:36:01.426" v="1155" actId="1038"/>
          <ac:picMkLst>
            <pc:docMk/>
            <pc:sldMk cId="1704509253" sldId="856"/>
            <ac:picMk id="15" creationId="{50D4E4C6-C8AB-4BDB-814D-E8C1117D256F}"/>
          </ac:picMkLst>
        </pc:picChg>
        <pc:picChg chg="add mod">
          <ac:chgData name="" userId="ea7a94e244df6408" providerId="LiveId" clId="{9303D343-EAC4-4215-AC6F-717C19DE6587}" dt="2022-01-04T03:36:01.426" v="1155" actId="1038"/>
          <ac:picMkLst>
            <pc:docMk/>
            <pc:sldMk cId="1704509253" sldId="856"/>
            <ac:picMk id="16" creationId="{9957042E-CD34-41BB-8B0B-E3D0E4CAD9D9}"/>
          </ac:picMkLst>
        </pc:picChg>
        <pc:picChg chg="add mod">
          <ac:chgData name="" userId="ea7a94e244df6408" providerId="LiveId" clId="{9303D343-EAC4-4215-AC6F-717C19DE6587}" dt="2022-01-04T03:36:01.426" v="1155" actId="1038"/>
          <ac:picMkLst>
            <pc:docMk/>
            <pc:sldMk cId="1704509253" sldId="856"/>
            <ac:picMk id="18" creationId="{4A47A289-3792-4DA7-B55E-BE7CE89523DF}"/>
          </ac:picMkLst>
        </pc:picChg>
        <pc:picChg chg="add mod">
          <ac:chgData name="" userId="ea7a94e244df6408" providerId="LiveId" clId="{9303D343-EAC4-4215-AC6F-717C19DE6587}" dt="2022-01-04T03:35:54.321" v="1151" actId="1038"/>
          <ac:picMkLst>
            <pc:docMk/>
            <pc:sldMk cId="1704509253" sldId="856"/>
            <ac:picMk id="19" creationId="{8745B2C2-3C51-4AE8-93B6-4FB9A1EFFC1E}"/>
          </ac:picMkLst>
        </pc:picChg>
        <pc:picChg chg="add mod">
          <ac:chgData name="" userId="ea7a94e244df6408" providerId="LiveId" clId="{9303D343-EAC4-4215-AC6F-717C19DE6587}" dt="2022-01-04T03:35:54.321" v="1151" actId="1038"/>
          <ac:picMkLst>
            <pc:docMk/>
            <pc:sldMk cId="1704509253" sldId="856"/>
            <ac:picMk id="20" creationId="{1492AC1E-73F1-424F-92A7-8664E6C70D67}"/>
          </ac:picMkLst>
        </pc:picChg>
        <pc:picChg chg="add mod">
          <ac:chgData name="" userId="ea7a94e244df6408" providerId="LiveId" clId="{9303D343-EAC4-4215-AC6F-717C19DE6587}" dt="2022-01-04T03:35:54.321" v="1151" actId="1038"/>
          <ac:picMkLst>
            <pc:docMk/>
            <pc:sldMk cId="1704509253" sldId="856"/>
            <ac:picMk id="21" creationId="{A81EFF11-8713-4DF6-BCA1-7099573335A1}"/>
          </ac:picMkLst>
        </pc:picChg>
        <pc:picChg chg="add mod">
          <ac:chgData name="" userId="ea7a94e244df6408" providerId="LiveId" clId="{9303D343-EAC4-4215-AC6F-717C19DE6587}" dt="2022-01-04T03:35:54.321" v="1151" actId="1038"/>
          <ac:picMkLst>
            <pc:docMk/>
            <pc:sldMk cId="1704509253" sldId="856"/>
            <ac:picMk id="22" creationId="{88247B19-F5F4-4071-91AF-44A5CED899EC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23" creationId="{D3DB6529-A041-4EBB-BFA1-DACADBAA6F9F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24" creationId="{AC2AFF8B-F8A8-4654-9E83-B1FB2E60AC7D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25" creationId="{CBE1C297-22CB-45FC-B66A-CB9C10738241}"/>
          </ac:picMkLst>
        </pc:picChg>
        <pc:picChg chg="add mod">
          <ac:chgData name="" userId="ea7a94e244df6408" providerId="LiveId" clId="{9303D343-EAC4-4215-AC6F-717C19DE6587}" dt="2022-01-04T03:35:47.559" v="1147" actId="1037"/>
          <ac:picMkLst>
            <pc:docMk/>
            <pc:sldMk cId="1704509253" sldId="856"/>
            <ac:picMk id="26" creationId="{A79770DF-20E2-4A14-9270-283B9462E1EE}"/>
          </ac:picMkLst>
        </pc:picChg>
        <pc:picChg chg="add mod">
          <ac:chgData name="" userId="ea7a94e244df6408" providerId="LiveId" clId="{9303D343-EAC4-4215-AC6F-717C19DE6587}" dt="2022-01-04T03:35:39.566" v="1139" actId="1037"/>
          <ac:picMkLst>
            <pc:docMk/>
            <pc:sldMk cId="1704509253" sldId="856"/>
            <ac:picMk id="27" creationId="{B6B83095-6765-4C6C-8ED9-1BC9668F2193}"/>
          </ac:picMkLst>
        </pc:picChg>
        <pc:picChg chg="add mod">
          <ac:chgData name="" userId="ea7a94e244df6408" providerId="LiveId" clId="{9303D343-EAC4-4215-AC6F-717C19DE6587}" dt="2022-01-04T03:35:33.383" v="1136" actId="1037"/>
          <ac:picMkLst>
            <pc:docMk/>
            <pc:sldMk cId="1704509253" sldId="856"/>
            <ac:picMk id="28" creationId="{CE1C2860-CB6B-4671-93FC-5AFE92DD1662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29" creationId="{8A74498E-F8ED-49B4-BB12-F62F2EBC8B98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30" creationId="{BC80B265-4AF9-4228-B8EF-8A2D270DB8BF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31" creationId="{23285199-9F6A-49C6-9274-28C6D202D2EA}"/>
          </ac:picMkLst>
        </pc:picChg>
        <pc:picChg chg="add mod">
          <ac:chgData name="" userId="ea7a94e244df6408" providerId="LiveId" clId="{9303D343-EAC4-4215-AC6F-717C19DE6587}" dt="2022-01-04T03:35:33.383" v="1136" actId="1037"/>
          <ac:picMkLst>
            <pc:docMk/>
            <pc:sldMk cId="1704509253" sldId="856"/>
            <ac:picMk id="32" creationId="{4F8EA3BB-6034-464B-8F0C-3233CF601A78}"/>
          </ac:picMkLst>
        </pc:picChg>
        <pc:picChg chg="add mod">
          <ac:chgData name="" userId="ea7a94e244df6408" providerId="LiveId" clId="{9303D343-EAC4-4215-AC6F-717C19DE6587}" dt="2022-01-04T03:35:47.559" v="1147" actId="1037"/>
          <ac:picMkLst>
            <pc:docMk/>
            <pc:sldMk cId="1704509253" sldId="856"/>
            <ac:picMk id="33" creationId="{213F8134-ED77-4540-934E-4A8EBC4EDC18}"/>
          </ac:picMkLst>
        </pc:picChg>
        <pc:picChg chg="add mod">
          <ac:chgData name="" userId="ea7a94e244df6408" providerId="LiveId" clId="{9303D343-EAC4-4215-AC6F-717C19DE6587}" dt="2022-01-04T03:35:39.566" v="1139" actId="1037"/>
          <ac:picMkLst>
            <pc:docMk/>
            <pc:sldMk cId="1704509253" sldId="856"/>
            <ac:picMk id="34" creationId="{7E02C079-ADF3-4087-9239-E9DC04687DBD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35" creationId="{67FD0522-53E0-40A5-AC33-F601E1507CF6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36" creationId="{9663418B-6E6F-4A41-89AB-C8CBBC3945D2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37" creationId="{2835AB9B-383C-499B-8C56-98D67ABB0247}"/>
          </ac:picMkLst>
        </pc:picChg>
        <pc:picChg chg="add mod">
          <ac:chgData name="" userId="ea7a94e244df6408" providerId="LiveId" clId="{9303D343-EAC4-4215-AC6F-717C19DE6587}" dt="2022-01-04T03:35:39.566" v="1139" actId="1037"/>
          <ac:picMkLst>
            <pc:docMk/>
            <pc:sldMk cId="1704509253" sldId="856"/>
            <ac:picMk id="38" creationId="{13BE8C85-2DF1-4BA3-808E-568C6E47045A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39" creationId="{9DBC7414-2F80-4ECB-B7E2-E3AEB37FFCA1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40" creationId="{06FC32B5-95E8-49FA-9281-5C82FDDEF759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41" creationId="{9967DC18-AD6C-4AB6-A7F2-5C1F464F517A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42" creationId="{0CE4E0E0-EB63-4C9E-8905-262AF2C9D5BE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43" creationId="{D97CE477-BBA3-4038-9E6B-D3B38DD96EC3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44" creationId="{03174718-68BF-48E4-BFF1-73F7D18A0D9F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45" creationId="{D1485870-3B69-4843-BD87-84ADFFC76EB0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46" creationId="{390F985D-0621-42D5-8927-3DC2F1D6BB63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51" creationId="{240E8B0B-368A-420F-9EE9-576B01EB37E5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52" creationId="{570C8579-583F-4874-A235-FBF006BD7319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53" creationId="{0448F41E-5673-48BF-8D4F-35E0313AE038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54" creationId="{27529C38-7C80-47C7-9413-9708FD874089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55" creationId="{34699A77-D209-4862-AEA2-E52341230A8A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56" creationId="{ABCD47B6-DB74-4F0F-877F-54BF61AB4405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57" creationId="{3C2A6DB5-D815-4344-BAEB-315408C273E9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58" creationId="{CBA68B10-A71E-484C-9203-8D866BC11ED3}"/>
          </ac:picMkLst>
        </pc:picChg>
        <pc:picChg chg="add mod">
          <ac:chgData name="" userId="ea7a94e244df6408" providerId="LiveId" clId="{9303D343-EAC4-4215-AC6F-717C19DE6587}" dt="2022-01-04T03:35:33.383" v="1136" actId="1037"/>
          <ac:picMkLst>
            <pc:docMk/>
            <pc:sldMk cId="1704509253" sldId="856"/>
            <ac:picMk id="59" creationId="{FDE0A627-B67D-491F-9AE6-42A72122F0B5}"/>
          </ac:picMkLst>
        </pc:picChg>
        <pc:picChg chg="add mod">
          <ac:chgData name="" userId="ea7a94e244df6408" providerId="LiveId" clId="{9303D343-EAC4-4215-AC6F-717C19DE6587}" dt="2022-01-04T03:35:47.559" v="1147" actId="1037"/>
          <ac:picMkLst>
            <pc:docMk/>
            <pc:sldMk cId="1704509253" sldId="856"/>
            <ac:picMk id="60" creationId="{059B1778-E3DF-4BA4-BF29-8A6571C7FCCF}"/>
          </ac:picMkLst>
        </pc:picChg>
        <pc:picChg chg="add mod">
          <ac:chgData name="" userId="ea7a94e244df6408" providerId="LiveId" clId="{9303D343-EAC4-4215-AC6F-717C19DE6587}" dt="2022-01-04T03:35:47.559" v="1147" actId="1037"/>
          <ac:picMkLst>
            <pc:docMk/>
            <pc:sldMk cId="1704509253" sldId="856"/>
            <ac:picMk id="61" creationId="{4377BF04-B03A-4ADD-A3F3-045784636261}"/>
          </ac:picMkLst>
        </pc:picChg>
        <pc:picChg chg="add mod">
          <ac:chgData name="" userId="ea7a94e244df6408" providerId="LiveId" clId="{9303D343-EAC4-4215-AC6F-717C19DE6587}" dt="2022-01-04T03:35:39.566" v="1139" actId="1037"/>
          <ac:picMkLst>
            <pc:docMk/>
            <pc:sldMk cId="1704509253" sldId="856"/>
            <ac:picMk id="62" creationId="{7B52E3E8-6619-4BA4-8F85-59802A16D6B1}"/>
          </ac:picMkLst>
        </pc:picChg>
        <pc:picChg chg="add mod">
          <ac:chgData name="" userId="ea7a94e244df6408" providerId="LiveId" clId="{9303D343-EAC4-4215-AC6F-717C19DE6587}" dt="2022-01-04T03:35:33.383" v="1136" actId="1037"/>
          <ac:picMkLst>
            <pc:docMk/>
            <pc:sldMk cId="1704509253" sldId="856"/>
            <ac:picMk id="63" creationId="{7E3CFDA1-232C-47D3-A544-F7E2DE145BC8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73" creationId="{486A514F-AC74-40E3-AED4-8FA92D873488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74" creationId="{74CF67DF-1A17-4FB6-B3E1-21E37F3A5436}"/>
          </ac:picMkLst>
        </pc:picChg>
        <pc:picChg chg="del">
          <ac:chgData name="" userId="ea7a94e244df6408" providerId="LiveId" clId="{9303D343-EAC4-4215-AC6F-717C19DE6587}" dt="2022-01-04T03:24:55.535" v="893" actId="478"/>
          <ac:picMkLst>
            <pc:docMk/>
            <pc:sldMk cId="1704509253" sldId="856"/>
            <ac:picMk id="75" creationId="{057CC9B4-4CE0-41BC-B505-500AB9BF726E}"/>
          </ac:picMkLst>
        </pc:picChg>
      </pc:sldChg>
      <pc:sldMasterChg chg="modSldLayout">
        <pc:chgData name="" userId="ea7a94e244df6408" providerId="LiveId" clId="{9303D343-EAC4-4215-AC6F-717C19DE6587}" dt="2022-01-02T15:37:55.191" v="128" actId="20577"/>
        <pc:sldMasterMkLst>
          <pc:docMk/>
          <pc:sldMasterMk cId="0" sldId="2147483856"/>
        </pc:sldMasterMkLst>
        <pc:sldLayoutChg chg="modSp">
          <pc:chgData name="" userId="ea7a94e244df6408" providerId="LiveId" clId="{9303D343-EAC4-4215-AC6F-717C19DE6587}" dt="2022-01-02T11:14:49.462" v="37" actId="20577"/>
          <pc:sldLayoutMkLst>
            <pc:docMk/>
            <pc:sldMasterMk cId="0" sldId="2147483856"/>
            <pc:sldLayoutMk cId="654241277" sldId="2147483998"/>
          </pc:sldLayoutMkLst>
          <pc:spChg chg="mod">
            <ac:chgData name="" userId="ea7a94e244df6408" providerId="LiveId" clId="{9303D343-EAC4-4215-AC6F-717C19DE6587}" dt="2022-01-02T11:14:49.462" v="37" actId="20577"/>
            <ac:spMkLst>
              <pc:docMk/>
              <pc:sldMasterMk cId="0" sldId="2147483856"/>
              <pc:sldLayoutMk cId="654241277" sldId="2147483998"/>
              <ac:spMk id="17" creationId="{00000000-0000-0000-0000-000000000000}"/>
            </ac:spMkLst>
          </pc:spChg>
        </pc:sldLayoutChg>
        <pc:sldLayoutChg chg="modSp">
          <pc:chgData name="" userId="ea7a94e244df6408" providerId="LiveId" clId="{9303D343-EAC4-4215-AC6F-717C19DE6587}" dt="2022-01-02T15:37:45.890" v="119" actId="20577"/>
          <pc:sldLayoutMkLst>
            <pc:docMk/>
            <pc:sldMasterMk cId="0" sldId="2147483856"/>
            <pc:sldLayoutMk cId="4232158936" sldId="2147483999"/>
          </pc:sldLayoutMkLst>
          <pc:spChg chg="mod">
            <ac:chgData name="" userId="ea7a94e244df6408" providerId="LiveId" clId="{9303D343-EAC4-4215-AC6F-717C19DE6587}" dt="2022-01-02T15:37:45.890" v="119" actId="20577"/>
            <ac:spMkLst>
              <pc:docMk/>
              <pc:sldMasterMk cId="0" sldId="2147483856"/>
              <pc:sldLayoutMk cId="4232158936" sldId="2147483999"/>
              <ac:spMk id="11" creationId="{00000000-0000-0000-0000-000000000000}"/>
            </ac:spMkLst>
          </pc:spChg>
        </pc:sldLayoutChg>
        <pc:sldLayoutChg chg="modSp">
          <pc:chgData name="" userId="ea7a94e244df6408" providerId="LiveId" clId="{9303D343-EAC4-4215-AC6F-717C19DE6587}" dt="2022-01-02T15:37:55.191" v="128" actId="20577"/>
          <pc:sldLayoutMkLst>
            <pc:docMk/>
            <pc:sldMasterMk cId="0" sldId="2147483856"/>
            <pc:sldLayoutMk cId="1449930970" sldId="2147484000"/>
          </pc:sldLayoutMkLst>
          <pc:spChg chg="mod">
            <ac:chgData name="" userId="ea7a94e244df6408" providerId="LiveId" clId="{9303D343-EAC4-4215-AC6F-717C19DE6587}" dt="2022-01-02T15:37:55.191" v="128" actId="20577"/>
            <ac:spMkLst>
              <pc:docMk/>
              <pc:sldMasterMk cId="0" sldId="2147483856"/>
              <pc:sldLayoutMk cId="1449930970" sldId="2147484000"/>
              <ac:spMk id="19" creationId="{00000000-0000-0000-0000-000000000000}"/>
            </ac:spMkLst>
          </pc:spChg>
        </pc:sldLayoutChg>
      </pc:sldMasterChg>
    </pc:docChg>
  </pc:docChgLst>
  <pc:docChgLst>
    <pc:chgData name="黄 孟杰" userId="9c04ede0506a7377" providerId="LiveId" clId="{A3F4FDA3-8AEE-4DF7-B268-E94CA108EF5E}"/>
    <pc:docChg chg="custSel modSld">
      <pc:chgData name="黄 孟杰" userId="9c04ede0506a7377" providerId="LiveId" clId="{A3F4FDA3-8AEE-4DF7-B268-E94CA108EF5E}" dt="2022-07-04T13:49:15.250" v="23" actId="1076"/>
      <pc:docMkLst>
        <pc:docMk/>
      </pc:docMkLst>
      <pc:sldChg chg="addSp delSp modSp mod delAnim modAnim">
        <pc:chgData name="黄 孟杰" userId="9c04ede0506a7377" providerId="LiveId" clId="{A3F4FDA3-8AEE-4DF7-B268-E94CA108EF5E}" dt="2022-07-04T13:36:50.113" v="11" actId="1076"/>
        <pc:sldMkLst>
          <pc:docMk/>
          <pc:sldMk cId="3475617948" sldId="854"/>
        </pc:sldMkLst>
        <pc:picChg chg="add del mod">
          <ac:chgData name="黄 孟杰" userId="9c04ede0506a7377" providerId="LiveId" clId="{A3F4FDA3-8AEE-4DF7-B268-E94CA108EF5E}" dt="2022-07-04T12:18:17.980" v="1" actId="478"/>
          <ac:picMkLst>
            <pc:docMk/>
            <pc:sldMk cId="3475617948" sldId="854"/>
            <ac:picMk id="2" creationId="{37AFDF46-5818-10E7-3C5F-EAC2470E5D85}"/>
          </ac:picMkLst>
        </pc:picChg>
        <pc:picChg chg="add del mod">
          <ac:chgData name="黄 孟杰" userId="9c04ede0506a7377" providerId="LiveId" clId="{A3F4FDA3-8AEE-4DF7-B268-E94CA108EF5E}" dt="2022-07-04T12:18:32.836" v="3" actId="478"/>
          <ac:picMkLst>
            <pc:docMk/>
            <pc:sldMk cId="3475617948" sldId="854"/>
            <ac:picMk id="4" creationId="{3A7C880A-D1D6-60AA-879B-F45BDD13C78D}"/>
          </ac:picMkLst>
        </pc:picChg>
        <pc:picChg chg="add del mod">
          <ac:chgData name="黄 孟杰" userId="9c04ede0506a7377" providerId="LiveId" clId="{A3F4FDA3-8AEE-4DF7-B268-E94CA108EF5E}" dt="2022-07-04T12:19:33.692" v="9" actId="478"/>
          <ac:picMkLst>
            <pc:docMk/>
            <pc:sldMk cId="3475617948" sldId="854"/>
            <ac:picMk id="5" creationId="{634DB482-CD6A-6081-7F49-23C0129A3B2A}"/>
          </ac:picMkLst>
        </pc:picChg>
        <pc:picChg chg="add del mod">
          <ac:chgData name="黄 孟杰" userId="9c04ede0506a7377" providerId="LiveId" clId="{A3F4FDA3-8AEE-4DF7-B268-E94CA108EF5E}" dt="2022-07-04T12:19:08.292" v="6" actId="478"/>
          <ac:picMkLst>
            <pc:docMk/>
            <pc:sldMk cId="3475617948" sldId="854"/>
            <ac:picMk id="7" creationId="{E06BCA92-65F8-EAB0-BBF6-38DF0508A3A5}"/>
          </ac:picMkLst>
        </pc:picChg>
        <pc:picChg chg="add del mod">
          <ac:chgData name="黄 孟杰" userId="9c04ede0506a7377" providerId="LiveId" clId="{A3F4FDA3-8AEE-4DF7-B268-E94CA108EF5E}" dt="2022-07-04T12:19:33.692" v="9" actId="478"/>
          <ac:picMkLst>
            <pc:docMk/>
            <pc:sldMk cId="3475617948" sldId="854"/>
            <ac:picMk id="8" creationId="{4E15E327-9F90-1F05-1FAD-8E625D3F870D}"/>
          </ac:picMkLst>
        </pc:picChg>
        <pc:picChg chg="add mod">
          <ac:chgData name="黄 孟杰" userId="9c04ede0506a7377" providerId="LiveId" clId="{A3F4FDA3-8AEE-4DF7-B268-E94CA108EF5E}" dt="2022-07-04T13:36:50.113" v="11" actId="1076"/>
          <ac:picMkLst>
            <pc:docMk/>
            <pc:sldMk cId="3475617948" sldId="854"/>
            <ac:picMk id="11" creationId="{58D90414-2C2D-4203-FFF6-6C68222FEE8C}"/>
          </ac:picMkLst>
        </pc:picChg>
      </pc:sldChg>
      <pc:sldChg chg="addSp modSp mod modAnim">
        <pc:chgData name="黄 孟杰" userId="9c04ede0506a7377" providerId="LiveId" clId="{A3F4FDA3-8AEE-4DF7-B268-E94CA108EF5E}" dt="2022-07-04T13:49:15.250" v="23" actId="1076"/>
        <pc:sldMkLst>
          <pc:docMk/>
          <pc:sldMk cId="1704509253" sldId="856"/>
        </pc:sldMkLst>
        <pc:picChg chg="add mod">
          <ac:chgData name="黄 孟杰" userId="9c04ede0506a7377" providerId="LiveId" clId="{A3F4FDA3-8AEE-4DF7-B268-E94CA108EF5E}" dt="2022-07-04T13:49:15.250" v="23" actId="1076"/>
          <ac:picMkLst>
            <pc:docMk/>
            <pc:sldMk cId="1704509253" sldId="856"/>
            <ac:picMk id="2" creationId="{89E6F03C-B693-14BC-A5CE-F286C4B30F1B}"/>
          </ac:picMkLst>
        </pc:picChg>
      </pc:sldChg>
      <pc:sldChg chg="addSp modSp mod modAnim modNotesTx">
        <pc:chgData name="黄 孟杰" userId="9c04ede0506a7377" providerId="LiveId" clId="{A3F4FDA3-8AEE-4DF7-B268-E94CA108EF5E}" dt="2022-07-04T13:49:05.331" v="21" actId="1076"/>
        <pc:sldMkLst>
          <pc:docMk/>
          <pc:sldMk cId="2924331154" sldId="857"/>
        </pc:sldMkLst>
        <pc:picChg chg="add mod">
          <ac:chgData name="黄 孟杰" userId="9c04ede0506a7377" providerId="LiveId" clId="{A3F4FDA3-8AEE-4DF7-B268-E94CA108EF5E}" dt="2022-07-04T13:49:05.331" v="21" actId="1076"/>
          <ac:picMkLst>
            <pc:docMk/>
            <pc:sldMk cId="2924331154" sldId="857"/>
            <ac:picMk id="4" creationId="{3F6E5ED3-3EE3-8FA4-20E5-315106A97D85}"/>
          </ac:picMkLst>
        </pc:picChg>
      </pc:sldChg>
      <pc:sldChg chg="addSp modSp mod modAnim">
        <pc:chgData name="黄 孟杰" userId="9c04ede0506a7377" providerId="LiveId" clId="{A3F4FDA3-8AEE-4DF7-B268-E94CA108EF5E}" dt="2022-07-04T13:36:56.850" v="13" actId="1076"/>
        <pc:sldMkLst>
          <pc:docMk/>
          <pc:sldMk cId="2591013762" sldId="858"/>
        </pc:sldMkLst>
        <pc:picChg chg="add mod">
          <ac:chgData name="黄 孟杰" userId="9c04ede0506a7377" providerId="LiveId" clId="{A3F4FDA3-8AEE-4DF7-B268-E94CA108EF5E}" dt="2022-07-04T13:36:56.850" v="13" actId="1076"/>
          <ac:picMkLst>
            <pc:docMk/>
            <pc:sldMk cId="2591013762" sldId="858"/>
            <ac:picMk id="2" creationId="{43E908EB-701B-07B6-B752-5381D32591EF}"/>
          </ac:picMkLst>
        </pc:picChg>
      </pc:sldChg>
    </pc:docChg>
  </pc:docChgLst>
  <pc:docChgLst>
    <pc:chgData name="黄 孟杰" userId="9c04ede0506a7377" providerId="LiveId" clId="{30488747-9A0D-495D-8792-AE8DB3189CCC}"/>
    <pc:docChg chg="undo custSel delSld modSld modMainMaster">
      <pc:chgData name="黄 孟杰" userId="9c04ede0506a7377" providerId="LiveId" clId="{30488747-9A0D-495D-8792-AE8DB3189CCC}" dt="2022-07-12T10:42:33.516" v="207" actId="554"/>
      <pc:docMkLst>
        <pc:docMk/>
      </pc:docMkLst>
      <pc:sldChg chg="delSp mod">
        <pc:chgData name="黄 孟杰" userId="9c04ede0506a7377" providerId="LiveId" clId="{30488747-9A0D-495D-8792-AE8DB3189CCC}" dt="2022-07-12T09:55:38.328" v="0" actId="478"/>
        <pc:sldMkLst>
          <pc:docMk/>
          <pc:sldMk cId="1027654424" sldId="845"/>
        </pc:sldMkLst>
        <pc:spChg chg="del">
          <ac:chgData name="黄 孟杰" userId="9c04ede0506a7377" providerId="LiveId" clId="{30488747-9A0D-495D-8792-AE8DB3189CCC}" dt="2022-07-12T09:55:38.328" v="0" actId="478"/>
          <ac:spMkLst>
            <pc:docMk/>
            <pc:sldMk cId="1027654424" sldId="845"/>
            <ac:spMk id="3" creationId="{35C70C80-D7E3-48EF-B3CB-B48BDE2B109C}"/>
          </ac:spMkLst>
        </pc:spChg>
      </pc:sldChg>
      <pc:sldChg chg="addSp delSp modSp mod">
        <pc:chgData name="黄 孟杰" userId="9c04ede0506a7377" providerId="LiveId" clId="{30488747-9A0D-495D-8792-AE8DB3189CCC}" dt="2022-07-12T10:04:43.584" v="147" actId="1037"/>
        <pc:sldMkLst>
          <pc:docMk/>
          <pc:sldMk cId="3475617948" sldId="854"/>
        </pc:sldMkLst>
        <pc:spChg chg="add del mod">
          <ac:chgData name="黄 孟杰" userId="9c04ede0506a7377" providerId="LiveId" clId="{30488747-9A0D-495D-8792-AE8DB3189CCC}" dt="2022-07-12T09:57:41.711" v="51" actId="478"/>
          <ac:spMkLst>
            <pc:docMk/>
            <pc:sldMk cId="3475617948" sldId="854"/>
            <ac:spMk id="30" creationId="{2865059D-D0CA-CDCB-5101-222365BA99EF}"/>
          </ac:spMkLst>
        </pc:spChg>
        <pc:spChg chg="add mod">
          <ac:chgData name="黄 孟杰" userId="9c04ede0506a7377" providerId="LiveId" clId="{30488747-9A0D-495D-8792-AE8DB3189CCC}" dt="2022-07-12T09:57:59.407" v="57" actId="1076"/>
          <ac:spMkLst>
            <pc:docMk/>
            <pc:sldMk cId="3475617948" sldId="854"/>
            <ac:spMk id="31" creationId="{49B1233F-D032-A2D5-2827-6E23A543C198}"/>
          </ac:spMkLst>
        </pc:spChg>
        <pc:graphicFrameChg chg="mod modGraphic">
          <ac:chgData name="黄 孟杰" userId="9c04ede0506a7377" providerId="LiveId" clId="{30488747-9A0D-495D-8792-AE8DB3189CCC}" dt="2022-07-12T09:58:14.503" v="60"/>
          <ac:graphicFrameMkLst>
            <pc:docMk/>
            <pc:sldMk cId="3475617948" sldId="854"/>
            <ac:graphicFrameMk id="6" creationId="{38758248-6EE7-4C16-943E-8898A2FE5E7C}"/>
          </ac:graphicFrameMkLst>
        </pc:graphicFrameChg>
        <pc:graphicFrameChg chg="add mod ord">
          <ac:chgData name="黄 孟杰" userId="9c04ede0506a7377" providerId="LiveId" clId="{30488747-9A0D-495D-8792-AE8DB3189CCC}" dt="2022-07-12T10:03:50.089" v="132" actId="167"/>
          <ac:graphicFrameMkLst>
            <pc:docMk/>
            <pc:sldMk cId="3475617948" sldId="854"/>
            <ac:graphicFrameMk id="32" creationId="{B6CAB929-D389-786D-045E-075D0242791B}"/>
          </ac:graphicFrameMkLst>
        </pc:graphicFrameChg>
        <pc:graphicFrameChg chg="add mod ord">
          <ac:chgData name="黄 孟杰" userId="9c04ede0506a7377" providerId="LiveId" clId="{30488747-9A0D-495D-8792-AE8DB3189CCC}" dt="2022-07-12T10:04:07.761" v="135" actId="167"/>
          <ac:graphicFrameMkLst>
            <pc:docMk/>
            <pc:sldMk cId="3475617948" sldId="854"/>
            <ac:graphicFrameMk id="33" creationId="{95D125F7-9129-CC16-3252-900D32392ACA}"/>
          </ac:graphicFrameMkLst>
        </pc:graphicFrameChg>
        <pc:graphicFrameChg chg="add mod ord">
          <ac:chgData name="黄 孟杰" userId="9c04ede0506a7377" providerId="LiveId" clId="{30488747-9A0D-495D-8792-AE8DB3189CCC}" dt="2022-07-12T10:04:29.314" v="138" actId="167"/>
          <ac:graphicFrameMkLst>
            <pc:docMk/>
            <pc:sldMk cId="3475617948" sldId="854"/>
            <ac:graphicFrameMk id="34" creationId="{2278C73E-C166-04DE-A845-C89ABFF42B61}"/>
          </ac:graphicFrameMkLst>
        </pc:graphicFrameChg>
        <pc:graphicFrameChg chg="del mod">
          <ac:chgData name="黄 孟杰" userId="9c04ede0506a7377" providerId="LiveId" clId="{30488747-9A0D-495D-8792-AE8DB3189CCC}" dt="2022-07-12T10:03:34.367" v="129" actId="478"/>
          <ac:graphicFrameMkLst>
            <pc:docMk/>
            <pc:sldMk cId="3475617948" sldId="854"/>
            <ac:graphicFrameMk id="51" creationId="{E24F408D-BE3B-49C6-B085-0C36B5C01D37}"/>
          </ac:graphicFrameMkLst>
        </pc:graphicFrameChg>
        <pc:graphicFrameChg chg="modGraphic">
          <ac:chgData name="黄 孟杰" userId="9c04ede0506a7377" providerId="LiveId" clId="{30488747-9A0D-495D-8792-AE8DB3189CCC}" dt="2022-07-12T10:03:08.081" v="126" actId="20577"/>
          <ac:graphicFrameMkLst>
            <pc:docMk/>
            <pc:sldMk cId="3475617948" sldId="854"/>
            <ac:graphicFrameMk id="59" creationId="{9DBAA71D-21E0-4844-9BA8-9E69BE5C2AF2}"/>
          </ac:graphicFrameMkLst>
        </pc:graphicFrameChg>
        <pc:graphicFrameChg chg="del">
          <ac:chgData name="黄 孟杰" userId="9c04ede0506a7377" providerId="LiveId" clId="{30488747-9A0D-495D-8792-AE8DB3189CCC}" dt="2022-07-12T10:03:55.072" v="133" actId="478"/>
          <ac:graphicFrameMkLst>
            <pc:docMk/>
            <pc:sldMk cId="3475617948" sldId="854"/>
            <ac:graphicFrameMk id="64" creationId="{2F34ED61-6E7C-43A7-A5D2-333B8BD7CC3F}"/>
          </ac:graphicFrameMkLst>
        </pc:graphicFrameChg>
        <pc:graphicFrameChg chg="del">
          <ac:chgData name="黄 孟杰" userId="9c04ede0506a7377" providerId="LiveId" clId="{30488747-9A0D-495D-8792-AE8DB3189CCC}" dt="2022-07-12T10:03:55.072" v="133" actId="478"/>
          <ac:graphicFrameMkLst>
            <pc:docMk/>
            <pc:sldMk cId="3475617948" sldId="854"/>
            <ac:graphicFrameMk id="65" creationId="{11D653AC-7A5F-4074-BB4F-14213B9FD514}"/>
          </ac:graphicFrameMkLst>
        </pc:graphicFrameChg>
        <pc:picChg chg="mod">
          <ac:chgData name="黄 孟杰" userId="9c04ede0506a7377" providerId="LiveId" clId="{30488747-9A0D-495D-8792-AE8DB3189CCC}" dt="2022-07-12T10:02:57.071" v="119" actId="1076"/>
          <ac:picMkLst>
            <pc:docMk/>
            <pc:sldMk cId="3475617948" sldId="854"/>
            <ac:picMk id="9" creationId="{6112A240-1E07-4013-BA0C-C9DBCEC85B07}"/>
          </ac:picMkLst>
        </pc:picChg>
        <pc:picChg chg="mod">
          <ac:chgData name="黄 孟杰" userId="9c04ede0506a7377" providerId="LiveId" clId="{30488747-9A0D-495D-8792-AE8DB3189CCC}" dt="2022-07-12T10:03:20.921" v="127" actId="1076"/>
          <ac:picMkLst>
            <pc:docMk/>
            <pc:sldMk cId="3475617948" sldId="854"/>
            <ac:picMk id="10" creationId="{F04AE6CB-5B5E-464C-8EF1-DFEA49889E98}"/>
          </ac:picMkLst>
        </pc:picChg>
        <pc:picChg chg="mod">
          <ac:chgData name="黄 孟杰" userId="9c04ede0506a7377" providerId="LiveId" clId="{30488747-9A0D-495D-8792-AE8DB3189CCC}" dt="2022-07-12T09:58:06.424" v="59" actId="1076"/>
          <ac:picMkLst>
            <pc:docMk/>
            <pc:sldMk cId="3475617948" sldId="854"/>
            <ac:picMk id="11" creationId="{58D90414-2C2D-4203-FFF6-6C68222FEE8C}"/>
          </ac:picMkLst>
        </pc:picChg>
        <pc:picChg chg="mod">
          <ac:chgData name="黄 孟杰" userId="9c04ede0506a7377" providerId="LiveId" clId="{30488747-9A0D-495D-8792-AE8DB3189CCC}" dt="2022-07-12T10:04:43.584" v="147" actId="1037"/>
          <ac:picMkLst>
            <pc:docMk/>
            <pc:sldMk cId="3475617948" sldId="854"/>
            <ac:picMk id="70" creationId="{8833CFAC-BAD5-43BA-8EF8-D12A9D1C06AB}"/>
          </ac:picMkLst>
        </pc:picChg>
        <pc:picChg chg="mod">
          <ac:chgData name="黄 孟杰" userId="9c04ede0506a7377" providerId="LiveId" clId="{30488747-9A0D-495D-8792-AE8DB3189CCC}" dt="2022-07-12T10:04:43.584" v="147" actId="1037"/>
          <ac:picMkLst>
            <pc:docMk/>
            <pc:sldMk cId="3475617948" sldId="854"/>
            <ac:picMk id="75" creationId="{EF4859F7-578A-496A-9A98-CF0F6058F538}"/>
          </ac:picMkLst>
        </pc:picChg>
        <pc:picChg chg="mod">
          <ac:chgData name="黄 孟杰" userId="9c04ede0506a7377" providerId="LiveId" clId="{30488747-9A0D-495D-8792-AE8DB3189CCC}" dt="2022-07-12T10:04:37.911" v="139" actId="1076"/>
          <ac:picMkLst>
            <pc:docMk/>
            <pc:sldMk cId="3475617948" sldId="854"/>
            <ac:picMk id="77" creationId="{B28BEDA9-FB59-4DF2-8F75-F5A7C768181E}"/>
          </ac:picMkLst>
        </pc:picChg>
      </pc:sldChg>
      <pc:sldChg chg="addSp delSp modSp mod">
        <pc:chgData name="黄 孟杰" userId="9c04ede0506a7377" providerId="LiveId" clId="{30488747-9A0D-495D-8792-AE8DB3189CCC}" dt="2022-07-12T10:42:33.516" v="207" actId="554"/>
        <pc:sldMkLst>
          <pc:docMk/>
          <pc:sldMk cId="1704509253" sldId="856"/>
        </pc:sldMkLst>
        <pc:spChg chg="del mod">
          <ac:chgData name="黄 孟杰" userId="9c04ede0506a7377" providerId="LiveId" clId="{30488747-9A0D-495D-8792-AE8DB3189CCC}" dt="2022-07-12T10:05:05.776" v="149" actId="478"/>
          <ac:spMkLst>
            <pc:docMk/>
            <pc:sldMk cId="1704509253" sldId="856"/>
            <ac:spMk id="8" creationId="{09D3B020-24AD-4578-8456-1916B830CA10}"/>
          </ac:spMkLst>
        </pc:spChg>
        <pc:spChg chg="add mod">
          <ac:chgData name="黄 孟杰" userId="9c04ede0506a7377" providerId="LiveId" clId="{30488747-9A0D-495D-8792-AE8DB3189CCC}" dt="2022-07-12T10:05:16.231" v="151" actId="1076"/>
          <ac:spMkLst>
            <pc:docMk/>
            <pc:sldMk cId="1704509253" sldId="856"/>
            <ac:spMk id="30" creationId="{E323895D-666A-D03F-03EC-7E4D27D24E2A}"/>
          </ac:spMkLst>
        </pc:spChg>
        <pc:graphicFrameChg chg="add mod ord">
          <ac:chgData name="黄 孟杰" userId="9c04ede0506a7377" providerId="LiveId" clId="{30488747-9A0D-495D-8792-AE8DB3189CCC}" dt="2022-07-12T10:42:24.589" v="206" actId="554"/>
          <ac:graphicFrameMkLst>
            <pc:docMk/>
            <pc:sldMk cId="1704509253" sldId="856"/>
            <ac:graphicFrameMk id="31" creationId="{3127AEE6-E339-EE47-78A5-07A6D9F15663}"/>
          </ac:graphicFrameMkLst>
        </pc:graphicFrameChg>
        <pc:graphicFrameChg chg="add mod ord">
          <ac:chgData name="黄 孟杰" userId="9c04ede0506a7377" providerId="LiveId" clId="{30488747-9A0D-495D-8792-AE8DB3189CCC}" dt="2022-07-12T10:42:33.516" v="207" actId="554"/>
          <ac:graphicFrameMkLst>
            <pc:docMk/>
            <pc:sldMk cId="1704509253" sldId="856"/>
            <ac:graphicFrameMk id="35" creationId="{0B286168-23A3-35DC-4DAA-AC2ACB3E5B74}"/>
          </ac:graphicFrameMkLst>
        </pc:graphicFrameChg>
        <pc:graphicFrameChg chg="add mod ord">
          <ac:chgData name="黄 孟杰" userId="9c04ede0506a7377" providerId="LiveId" clId="{30488747-9A0D-495D-8792-AE8DB3189CCC}" dt="2022-07-12T10:42:33.516" v="207" actId="554"/>
          <ac:graphicFrameMkLst>
            <pc:docMk/>
            <pc:sldMk cId="1704509253" sldId="856"/>
            <ac:graphicFrameMk id="36" creationId="{98E4E960-A427-24C3-B6CD-2F408DD15048}"/>
          </ac:graphicFrameMkLst>
        </pc:graphicFrameChg>
        <pc:graphicFrameChg chg="mod modGraphic">
          <ac:chgData name="黄 孟杰" userId="9c04ede0506a7377" providerId="LiveId" clId="{30488747-9A0D-495D-8792-AE8DB3189CCC}" dt="2022-07-12T10:42:24.589" v="206" actId="554"/>
          <ac:graphicFrameMkLst>
            <pc:docMk/>
            <pc:sldMk cId="1704509253" sldId="856"/>
            <ac:graphicFrameMk id="46" creationId="{1C646C4B-CB2F-4F72-9124-9B0852820FCE}"/>
          </ac:graphicFrameMkLst>
        </pc:graphicFrameChg>
        <pc:graphicFrameChg chg="mod">
          <ac:chgData name="黄 孟杰" userId="9c04ede0506a7377" providerId="LiveId" clId="{30488747-9A0D-495D-8792-AE8DB3189CCC}" dt="2022-07-12T10:05:27.128" v="152"/>
          <ac:graphicFrameMkLst>
            <pc:docMk/>
            <pc:sldMk cId="1704509253" sldId="856"/>
            <ac:graphicFrameMk id="47" creationId="{158358F3-3269-401E-B3DA-71179D6F02E3}"/>
          </ac:graphicFrameMkLst>
        </pc:graphicFrameChg>
        <pc:graphicFrameChg chg="del">
          <ac:chgData name="黄 孟杰" userId="9c04ede0506a7377" providerId="LiveId" clId="{30488747-9A0D-495D-8792-AE8DB3189CCC}" dt="2022-07-12T10:41:12.026" v="194" actId="478"/>
          <ac:graphicFrameMkLst>
            <pc:docMk/>
            <pc:sldMk cId="1704509253" sldId="856"/>
            <ac:graphicFrameMk id="48" creationId="{358861A9-1C06-483A-BB58-8F4C2235F791}"/>
          </ac:graphicFrameMkLst>
        </pc:graphicFrameChg>
        <pc:graphicFrameChg chg="del">
          <ac:chgData name="黄 孟杰" userId="9c04ede0506a7377" providerId="LiveId" clId="{30488747-9A0D-495D-8792-AE8DB3189CCC}" dt="2022-07-12T10:40:36.961" v="188" actId="478"/>
          <ac:graphicFrameMkLst>
            <pc:docMk/>
            <pc:sldMk cId="1704509253" sldId="856"/>
            <ac:graphicFrameMk id="49" creationId="{6FF1D42D-642C-4996-88FC-32292E54ACC6}"/>
          </ac:graphicFrameMkLst>
        </pc:graphicFrameChg>
        <pc:graphicFrameChg chg="del">
          <ac:chgData name="黄 孟杰" userId="9c04ede0506a7377" providerId="LiveId" clId="{30488747-9A0D-495D-8792-AE8DB3189CCC}" dt="2022-07-12T10:41:14.762" v="195" actId="478"/>
          <ac:graphicFrameMkLst>
            <pc:docMk/>
            <pc:sldMk cId="1704509253" sldId="856"/>
            <ac:graphicFrameMk id="50" creationId="{4CC79412-BF35-4866-BAE1-85B29FAF12CF}"/>
          </ac:graphicFrameMkLst>
        </pc:graphicFrameChg>
        <pc:picChg chg="mod">
          <ac:chgData name="黄 孟杰" userId="9c04ede0506a7377" providerId="LiveId" clId="{30488747-9A0D-495D-8792-AE8DB3189CCC}" dt="2022-07-12T10:01:22.183" v="64" actId="1076"/>
          <ac:picMkLst>
            <pc:docMk/>
            <pc:sldMk cId="1704509253" sldId="856"/>
            <ac:picMk id="2" creationId="{89E6F03C-B693-14BC-A5CE-F286C4B30F1B}"/>
          </ac:picMkLst>
        </pc:picChg>
        <pc:picChg chg="mod">
          <ac:chgData name="黄 孟杰" userId="9c04ede0506a7377" providerId="LiveId" clId="{30488747-9A0D-495D-8792-AE8DB3189CCC}" dt="2022-07-12T10:40:24.522" v="186" actId="1076"/>
          <ac:picMkLst>
            <pc:docMk/>
            <pc:sldMk cId="1704509253" sldId="856"/>
            <ac:picMk id="32" creationId="{1D31664A-B67A-485E-99A2-B509D9F609EA}"/>
          </ac:picMkLst>
        </pc:picChg>
        <pc:picChg chg="mod">
          <ac:chgData name="黄 孟杰" userId="9c04ede0506a7377" providerId="LiveId" clId="{30488747-9A0D-495D-8792-AE8DB3189CCC}" dt="2022-07-12T10:40:29.164" v="187" actId="1076"/>
          <ac:picMkLst>
            <pc:docMk/>
            <pc:sldMk cId="1704509253" sldId="856"/>
            <ac:picMk id="33" creationId="{10CF0342-BBAD-43E8-A834-C0459BB86413}"/>
          </ac:picMkLst>
        </pc:picChg>
        <pc:picChg chg="mod">
          <ac:chgData name="黄 孟杰" userId="9c04ede0506a7377" providerId="LiveId" clId="{30488747-9A0D-495D-8792-AE8DB3189CCC}" dt="2022-07-12T10:41:46.185" v="201" actId="1076"/>
          <ac:picMkLst>
            <pc:docMk/>
            <pc:sldMk cId="1704509253" sldId="856"/>
            <ac:picMk id="37" creationId="{C2414ECE-0B19-4128-AC42-C0517EF99E09}"/>
          </ac:picMkLst>
        </pc:picChg>
        <pc:picChg chg="mod">
          <ac:chgData name="黄 孟杰" userId="9c04ede0506a7377" providerId="LiveId" clId="{30488747-9A0D-495D-8792-AE8DB3189CCC}" dt="2022-07-12T10:41:51.202" v="202" actId="1076"/>
          <ac:picMkLst>
            <pc:docMk/>
            <pc:sldMk cId="1704509253" sldId="856"/>
            <ac:picMk id="39" creationId="{7CE9F0EC-3769-4EDD-879D-D800A822338C}"/>
          </ac:picMkLst>
        </pc:picChg>
        <pc:picChg chg="mod">
          <ac:chgData name="黄 孟杰" userId="9c04ede0506a7377" providerId="LiveId" clId="{30488747-9A0D-495D-8792-AE8DB3189CCC}" dt="2022-07-12T10:41:03.721" v="192" actId="1076"/>
          <ac:picMkLst>
            <pc:docMk/>
            <pc:sldMk cId="1704509253" sldId="856"/>
            <ac:picMk id="41" creationId="{4C8E4F1D-AD79-4A68-A564-32B0144326F3}"/>
          </ac:picMkLst>
        </pc:picChg>
        <pc:picChg chg="mod">
          <ac:chgData name="黄 孟杰" userId="9c04ede0506a7377" providerId="LiveId" clId="{30488747-9A0D-495D-8792-AE8DB3189CCC}" dt="2022-07-12T10:41:07.065" v="193" actId="1076"/>
          <ac:picMkLst>
            <pc:docMk/>
            <pc:sldMk cId="1704509253" sldId="856"/>
            <ac:picMk id="42" creationId="{B4A1A200-112A-4C73-9C32-30FA45959B3C}"/>
          </ac:picMkLst>
        </pc:picChg>
        <pc:picChg chg="mod">
          <ac:chgData name="黄 孟杰" userId="9c04ede0506a7377" providerId="LiveId" clId="{30488747-9A0D-495D-8792-AE8DB3189CCC}" dt="2022-07-12T10:41:59.673" v="203" actId="1076"/>
          <ac:picMkLst>
            <pc:docMk/>
            <pc:sldMk cId="1704509253" sldId="856"/>
            <ac:picMk id="44" creationId="{7E19B54C-7DBB-41A5-9184-D3CA1DAFC29F}"/>
          </ac:picMkLst>
        </pc:picChg>
        <pc:picChg chg="mod">
          <ac:chgData name="黄 孟杰" userId="9c04ede0506a7377" providerId="LiveId" clId="{30488747-9A0D-495D-8792-AE8DB3189CCC}" dt="2022-07-12T10:42:05.353" v="204" actId="1076"/>
          <ac:picMkLst>
            <pc:docMk/>
            <pc:sldMk cId="1704509253" sldId="856"/>
            <ac:picMk id="45" creationId="{A44FCC36-9BC5-456B-91FF-893245CE85E6}"/>
          </ac:picMkLst>
        </pc:picChg>
        <pc:picChg chg="mod">
          <ac:chgData name="黄 孟杰" userId="9c04ede0506a7377" providerId="LiveId" clId="{30488747-9A0D-495D-8792-AE8DB3189CCC}" dt="2022-07-12T10:42:09.465" v="205" actId="1076"/>
          <ac:picMkLst>
            <pc:docMk/>
            <pc:sldMk cId="1704509253" sldId="856"/>
            <ac:picMk id="52" creationId="{89BDB0ED-29CD-4CF4-B026-3994B56A04CE}"/>
          </ac:picMkLst>
        </pc:picChg>
      </pc:sldChg>
      <pc:sldChg chg="del">
        <pc:chgData name="黄 孟杰" userId="9c04ede0506a7377" providerId="LiveId" clId="{30488747-9A0D-495D-8792-AE8DB3189CCC}" dt="2022-07-12T10:07:17.465" v="153" actId="47"/>
        <pc:sldMkLst>
          <pc:docMk/>
          <pc:sldMk cId="2924331154" sldId="857"/>
        </pc:sldMkLst>
      </pc:sldChg>
      <pc:sldChg chg="del">
        <pc:chgData name="黄 孟杰" userId="9c04ede0506a7377" providerId="LiveId" clId="{30488747-9A0D-495D-8792-AE8DB3189CCC}" dt="2022-07-12T10:01:08.701" v="61" actId="47"/>
        <pc:sldMkLst>
          <pc:docMk/>
          <pc:sldMk cId="2591013762" sldId="858"/>
        </pc:sldMkLst>
      </pc:sldChg>
      <pc:sldMasterChg chg="modSldLayout">
        <pc:chgData name="黄 孟杰" userId="9c04ede0506a7377" providerId="LiveId" clId="{30488747-9A0D-495D-8792-AE8DB3189CCC}" dt="2022-07-12T10:09:37.997" v="182"/>
        <pc:sldMasterMkLst>
          <pc:docMk/>
          <pc:sldMasterMk cId="0" sldId="2147483856"/>
        </pc:sldMasterMkLst>
        <pc:sldLayoutChg chg="modSp mod">
          <pc:chgData name="黄 孟杰" userId="9c04ede0506a7377" providerId="LiveId" clId="{30488747-9A0D-495D-8792-AE8DB3189CCC}" dt="2022-07-12T10:09:28.584" v="178" actId="20577"/>
          <pc:sldLayoutMkLst>
            <pc:docMk/>
            <pc:sldMasterMk cId="0" sldId="2147483856"/>
            <pc:sldLayoutMk cId="654241277" sldId="2147483998"/>
          </pc:sldLayoutMkLst>
          <pc:spChg chg="mod">
            <ac:chgData name="黄 孟杰" userId="9c04ede0506a7377" providerId="LiveId" clId="{30488747-9A0D-495D-8792-AE8DB3189CCC}" dt="2022-07-12T09:56:19.936" v="36" actId="20577"/>
            <ac:spMkLst>
              <pc:docMk/>
              <pc:sldMasterMk cId="0" sldId="2147483856"/>
              <pc:sldLayoutMk cId="654241277" sldId="2147483998"/>
              <ac:spMk id="16" creationId="{00000000-0000-0000-0000-000000000000}"/>
            </ac:spMkLst>
          </pc:spChg>
          <pc:spChg chg="mod">
            <ac:chgData name="黄 孟杰" userId="9c04ede0506a7377" providerId="LiveId" clId="{30488747-9A0D-495D-8792-AE8DB3189CCC}" dt="2022-07-12T10:09:28.584" v="178" actId="20577"/>
            <ac:spMkLst>
              <pc:docMk/>
              <pc:sldMasterMk cId="0" sldId="2147483856"/>
              <pc:sldLayoutMk cId="654241277" sldId="2147483998"/>
              <ac:spMk id="17" creationId="{00000000-0000-0000-0000-000000000000}"/>
            </ac:spMkLst>
          </pc:spChg>
        </pc:sldLayoutChg>
        <pc:sldLayoutChg chg="modSp mod">
          <pc:chgData name="黄 孟杰" userId="9c04ede0506a7377" providerId="LiveId" clId="{30488747-9A0D-495D-8792-AE8DB3189CCC}" dt="2022-07-12T10:09:34.303" v="180"/>
          <pc:sldLayoutMkLst>
            <pc:docMk/>
            <pc:sldMasterMk cId="0" sldId="2147483856"/>
            <pc:sldLayoutMk cId="4232158936" sldId="2147483999"/>
          </pc:sldLayoutMkLst>
          <pc:spChg chg="mod">
            <ac:chgData name="黄 孟杰" userId="9c04ede0506a7377" providerId="LiveId" clId="{30488747-9A0D-495D-8792-AE8DB3189CCC}" dt="2022-07-12T10:07:40.631" v="157"/>
            <ac:spMkLst>
              <pc:docMk/>
              <pc:sldMasterMk cId="0" sldId="2147483856"/>
              <pc:sldLayoutMk cId="4232158936" sldId="2147483999"/>
              <ac:spMk id="10" creationId="{00000000-0000-0000-0000-000000000000}"/>
            </ac:spMkLst>
          </pc:spChg>
          <pc:spChg chg="mod">
            <ac:chgData name="黄 孟杰" userId="9c04ede0506a7377" providerId="LiveId" clId="{30488747-9A0D-495D-8792-AE8DB3189CCC}" dt="2022-07-12T10:09:34.303" v="180"/>
            <ac:spMkLst>
              <pc:docMk/>
              <pc:sldMasterMk cId="0" sldId="2147483856"/>
              <pc:sldLayoutMk cId="4232158936" sldId="2147483999"/>
              <ac:spMk id="11" creationId="{00000000-0000-0000-0000-000000000000}"/>
            </ac:spMkLst>
          </pc:spChg>
        </pc:sldLayoutChg>
        <pc:sldLayoutChg chg="modSp mod">
          <pc:chgData name="黄 孟杰" userId="9c04ede0506a7377" providerId="LiveId" clId="{30488747-9A0D-495D-8792-AE8DB3189CCC}" dt="2022-07-12T10:09:37.997" v="182"/>
          <pc:sldLayoutMkLst>
            <pc:docMk/>
            <pc:sldMasterMk cId="0" sldId="2147483856"/>
            <pc:sldLayoutMk cId="1449930970" sldId="2147484000"/>
          </pc:sldLayoutMkLst>
          <pc:spChg chg="mod">
            <ac:chgData name="黄 孟杰" userId="9c04ede0506a7377" providerId="LiveId" clId="{30488747-9A0D-495D-8792-AE8DB3189CCC}" dt="2022-07-12T10:07:46.414" v="159"/>
            <ac:spMkLst>
              <pc:docMk/>
              <pc:sldMasterMk cId="0" sldId="2147483856"/>
              <pc:sldLayoutMk cId="1449930970" sldId="2147484000"/>
              <ac:spMk id="18" creationId="{00000000-0000-0000-0000-000000000000}"/>
            </ac:spMkLst>
          </pc:spChg>
          <pc:spChg chg="mod">
            <ac:chgData name="黄 孟杰" userId="9c04ede0506a7377" providerId="LiveId" clId="{30488747-9A0D-495D-8792-AE8DB3189CCC}" dt="2022-07-12T10:09:37.997" v="182"/>
            <ac:spMkLst>
              <pc:docMk/>
              <pc:sldMasterMk cId="0" sldId="2147483856"/>
              <pc:sldLayoutMk cId="1449930970" sldId="2147484000"/>
              <ac:spMk id="19" creationId="{00000000-0000-0000-0000-000000000000}"/>
            </ac:spMkLst>
          </pc:spChg>
          <pc:spChg chg="mod">
            <ac:chgData name="黄 孟杰" userId="9c04ede0506a7377" providerId="LiveId" clId="{30488747-9A0D-495D-8792-AE8DB3189CCC}" dt="2022-07-12T10:08:07.072" v="161" actId="20577"/>
            <ac:spMkLst>
              <pc:docMk/>
              <pc:sldMasterMk cId="0" sldId="2147483856"/>
              <pc:sldLayoutMk cId="1449930970" sldId="2147484000"/>
              <ac:spMk id="21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444" y="0"/>
            <a:ext cx="2945659" cy="496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0091"/>
            <a:ext cx="2945659" cy="496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444" y="9430091"/>
            <a:ext cx="2945659" cy="496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190263E3-2861-4693-BB9D-73A3B6E2D8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96585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gif>
</file>

<file path=ppt/media/image3.gif>
</file>

<file path=ppt/media/image4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33.wav>
</file>

<file path=ppt/media/media34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4" y="0"/>
            <a:ext cx="2945659" cy="496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1003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5907"/>
            <a:ext cx="5438140" cy="4467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0091"/>
            <a:ext cx="2945659" cy="496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4" y="9430091"/>
            <a:ext cx="2945659" cy="496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6531F872-2761-495E-BDD4-2AEC979130F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65427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12-2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1F872-2761-495E-BDD4-2AEC979130F6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9403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altLang="zh-CN" dirty="0"/>
              <a:t>10_J1D_YyA_ch_3_num-22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1F872-2761-495E-BDD4-2AEC979130F6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3068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>
            <a:spLocks noChangeArrowheads="1"/>
          </p:cNvSpPr>
          <p:nvPr/>
        </p:nvSpPr>
        <p:spPr bwMode="auto">
          <a:xfrm>
            <a:off x="0" y="1692000"/>
            <a:ext cx="9144000" cy="2520000"/>
          </a:xfrm>
          <a:prstGeom prst="roundRect">
            <a:avLst>
              <a:gd name="adj" fmla="val 0"/>
            </a:avLst>
          </a:prstGeom>
          <a:solidFill>
            <a:srgbClr val="164C8C"/>
          </a:solidFill>
          <a:ln w="25400">
            <a:noFill/>
            <a:round/>
            <a:headEnd/>
            <a:tailEnd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  <a:latin typeface="Palatino Linotype" panose="02040502050505030304" pitchFamily="18" charset="0"/>
              <a:ea typeface="宋体" panose="02010600030101010101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0000" y="2412000"/>
            <a:ext cx="8064000" cy="1080000"/>
          </a:xfrm>
        </p:spPr>
        <p:txBody>
          <a:bodyPr/>
          <a:lstStyle>
            <a:lvl1pPr>
              <a:defRPr sz="4000" baseline="0">
                <a:solidFill>
                  <a:schemeClr val="bg1"/>
                </a:solidFill>
                <a:latin typeface="Palatino Linotype" panose="02040502050505030304" pitchFamily="18" charset="0"/>
                <a:ea typeface="华文新魏" panose="02010800040101010101" pitchFamily="2" charset="-122"/>
              </a:defRPr>
            </a:lvl1pPr>
          </a:lstStyle>
          <a:p>
            <a:r>
              <a:rPr lang="en-US" altLang="zh-CN" dirty="0"/>
              <a:t>Title</a:t>
            </a:r>
            <a:endParaRPr lang="en-US" dirty="0"/>
          </a:p>
        </p:txBody>
      </p:sp>
      <p:pic>
        <p:nvPicPr>
          <p:cNvPr id="8" name="Picture 5" descr="C:\Users\Administrator\Desktop\图片1.pn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78"/>
          <a:stretch/>
        </p:blipFill>
        <p:spPr bwMode="auto">
          <a:xfrm>
            <a:off x="6620397" y="239232"/>
            <a:ext cx="2329643" cy="55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 txBox="1">
            <a:spLocks/>
          </p:cNvSpPr>
          <p:nvPr userDrawn="1"/>
        </p:nvSpPr>
        <p:spPr bwMode="auto">
          <a:xfrm>
            <a:off x="2628331" y="4605259"/>
            <a:ext cx="3600000" cy="14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 baseline="0">
                <a:solidFill>
                  <a:schemeClr val="bg1"/>
                </a:solidFill>
                <a:latin typeface="+mn-lt"/>
                <a:ea typeface="宋体" panose="02010600030101010101" pitchFamily="2" charset="-122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altLang="zh-CN" sz="2400" dirty="0">
                <a:solidFill>
                  <a:schemeClr val="tx1"/>
                </a:solidFill>
                <a:latin typeface="Palatino Linotype" panose="02040502050505030304" pitchFamily="18" charset="0"/>
                <a:ea typeface="华文新魏" panose="02010800040101010101" pitchFamily="2" charset="-122"/>
              </a:rPr>
              <a:t>SCLAB</a:t>
            </a:r>
          </a:p>
        </p:txBody>
      </p:sp>
      <p:sp>
        <p:nvSpPr>
          <p:cNvPr id="15" name="Rectangle 8"/>
          <p:cNvSpPr/>
          <p:nvPr userDrawn="1"/>
        </p:nvSpPr>
        <p:spPr>
          <a:xfrm>
            <a:off x="6372225" y="6624000"/>
            <a:ext cx="1728788" cy="252000"/>
          </a:xfrm>
          <a:prstGeom prst="rect">
            <a:avLst/>
          </a:prstGeom>
          <a:solidFill>
            <a:srgbClr val="003C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fld id="{125EA51E-8F7B-4DD4-BCBF-0442EFC0181E}" type="datetime5">
              <a:rPr lang="zh-CN" altLang="en-US" sz="1200" smtClean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rPr>
              <a:t>2022/7/12</a:t>
            </a:fld>
            <a:endParaRPr lang="en-US" altLang="en-US" sz="1200" dirty="0">
              <a:solidFill>
                <a:schemeClr val="bg1"/>
              </a:solidFill>
              <a:latin typeface="Palatino Linotype" panose="02040502050505030304" pitchFamily="18" charset="0"/>
              <a:ea typeface="宋体" panose="02010600030101010101" pitchFamily="2" charset="-122"/>
            </a:endParaRPr>
          </a:p>
        </p:txBody>
      </p:sp>
      <p:sp>
        <p:nvSpPr>
          <p:cNvPr id="16" name="Rectangle 9"/>
          <p:cNvSpPr/>
          <p:nvPr userDrawn="1"/>
        </p:nvSpPr>
        <p:spPr>
          <a:xfrm>
            <a:off x="0" y="6624000"/>
            <a:ext cx="2484438" cy="252000"/>
          </a:xfrm>
          <a:prstGeom prst="rect">
            <a:avLst/>
          </a:prstGeom>
          <a:solidFill>
            <a:srgbClr val="0029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M. Huang and H. Jiang</a:t>
            </a:r>
          </a:p>
        </p:txBody>
      </p:sp>
      <p:sp>
        <p:nvSpPr>
          <p:cNvPr id="17" name="Rectangle 10"/>
          <p:cNvSpPr/>
          <p:nvPr userDrawn="1"/>
        </p:nvSpPr>
        <p:spPr>
          <a:xfrm>
            <a:off x="2484438" y="6624000"/>
            <a:ext cx="3887787" cy="252000"/>
          </a:xfrm>
          <a:prstGeom prst="rect">
            <a:avLst/>
          </a:prstGeom>
          <a:solidFill>
            <a:srgbClr val="003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SPE-</a:t>
            </a:r>
            <a:r>
              <a:rPr lang="en-US" altLang="zh-CN" sz="1200" dirty="0" err="1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FxLMS</a:t>
            </a: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 Subjective Test Stimuli</a:t>
            </a:r>
          </a:p>
        </p:txBody>
      </p:sp>
      <p:sp>
        <p:nvSpPr>
          <p:cNvPr id="18" name="Rectangle 11"/>
          <p:cNvSpPr/>
          <p:nvPr userDrawn="1"/>
        </p:nvSpPr>
        <p:spPr>
          <a:xfrm>
            <a:off x="8101013" y="6626424"/>
            <a:ext cx="1042987" cy="252000"/>
          </a:xfrm>
          <a:prstGeom prst="rect">
            <a:avLst/>
          </a:prstGeom>
          <a:solidFill>
            <a:srgbClr val="0050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defRPr/>
            </a:pPr>
            <a:fld id="{C64F2CDB-ED9A-4050-8688-3CE13EA834F6}" type="slidenum">
              <a:rPr lang="en-US" altLang="en-US" sz="1200" smtClean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rPr>
              <a:pPr algn="ctr" eaLnBrk="1" hangingPunct="1">
                <a:defRPr/>
              </a:pPr>
              <a:t>‹#›</a:t>
            </a:fld>
            <a:r>
              <a:rPr lang="en-US" altLang="en-US" sz="1200" dirty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rPr>
              <a:t>/</a:t>
            </a: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rPr>
              <a:t>10</a:t>
            </a:r>
            <a:endParaRPr lang="en-US" altLang="en-US" sz="1200" dirty="0">
              <a:solidFill>
                <a:schemeClr val="bg1"/>
              </a:solidFill>
              <a:latin typeface="Palatino Linotype" panose="0204050205050503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42412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0" y="0"/>
            <a:ext cx="9144000" cy="762000"/>
          </a:xfrm>
          <a:prstGeom prst="rect">
            <a:avLst/>
          </a:prstGeom>
          <a:solidFill>
            <a:srgbClr val="164C8C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  <a:latin typeface="Palatino Linotype" panose="0204050205050503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800" y="1066800"/>
            <a:ext cx="8382000" cy="5059363"/>
          </a:xfrm>
        </p:spPr>
        <p:txBody>
          <a:bodyPr/>
          <a:lstStyle>
            <a:lvl1pPr marL="342900" marR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Pct val="60000"/>
              <a:buFontTx/>
              <a:buBlip>
                <a:blip r:embed="rId2"/>
              </a:buBlip>
              <a:tabLst/>
              <a:defRPr lang="en-US" sz="2400" kern="1200" dirty="0">
                <a:solidFill>
                  <a:schemeClr val="tx1"/>
                </a:solidFill>
                <a:latin typeface="Palatino Linotype" panose="02040502050505030304" pitchFamily="18" charset="0"/>
                <a:ea typeface="宋体" panose="02010600030101010101" pitchFamily="2" charset="-122"/>
                <a:cs typeface="+mn-cs"/>
              </a:defRPr>
            </a:lvl1pPr>
            <a:lvl2pPr>
              <a:buSzPct val="60000"/>
              <a:buFontTx/>
              <a:buBlip>
                <a:blip r:embed="rId3"/>
              </a:buBlip>
              <a:defRPr sz="2000">
                <a:latin typeface="Palatino Linotype" panose="02040502050505030304" pitchFamily="18" charset="0"/>
                <a:ea typeface="宋体" panose="02010600030101010101" pitchFamily="2" charset="-122"/>
              </a:defRPr>
            </a:lvl2pPr>
            <a:lvl3pPr>
              <a:defRPr sz="1800">
                <a:latin typeface="Palatino Linotype" panose="02040502050505030304" pitchFamily="18" charset="0"/>
                <a:ea typeface="宋体" panose="02010600030101010101" pitchFamily="2" charset="-122"/>
              </a:defRPr>
            </a:lvl3pPr>
            <a:lvl4pPr>
              <a:defRPr sz="1600">
                <a:latin typeface="Palatino Linotype" panose="02040502050505030304" pitchFamily="18" charset="0"/>
                <a:ea typeface="宋体" panose="02010600030101010101" pitchFamily="2" charset="-122"/>
              </a:defRPr>
            </a:lvl4pPr>
            <a:lvl5pPr>
              <a:defRPr sz="1600">
                <a:latin typeface="Palatino Linotype" panose="02040502050505030304" pitchFamily="18" charset="0"/>
                <a:ea typeface="宋体" panose="02010600030101010101" pitchFamily="2" charset="-122"/>
              </a:defRPr>
            </a:lvl5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Pct val="60000"/>
              <a:buFontTx/>
              <a:buBlip>
                <a:blip r:embed="rId2"/>
              </a:buBlip>
              <a:tabLst/>
            </a:pPr>
            <a:r>
              <a:rPr lang="en-US" altLang="zh-CN" dirty="0"/>
              <a:t>Content1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Pct val="60000"/>
              <a:buFontTx/>
              <a:buBlip>
                <a:blip r:embed="rId2"/>
              </a:buBlip>
              <a:tabLst/>
              <a:defRPr/>
            </a:pPr>
            <a:r>
              <a:rPr lang="en-US" altLang="zh-CN" dirty="0"/>
              <a:t>Content2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Pct val="60000"/>
              <a:buFontTx/>
              <a:buBlip>
                <a:blip r:embed="rId2"/>
              </a:buBlip>
              <a:tabLst/>
              <a:defRPr/>
            </a:pPr>
            <a:r>
              <a:rPr lang="en-US" altLang="zh-CN" dirty="0"/>
              <a:t>Content3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756000"/>
          </a:xfrm>
          <a:noFill/>
          <a:ln>
            <a:noFill/>
          </a:ln>
          <a:effectLst/>
        </p:spPr>
        <p:txBody>
          <a:bodyPr/>
          <a:lstStyle>
            <a:lvl1pPr marL="182880" algn="l">
              <a:defRPr sz="3200" baseline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defRPr>
            </a:lvl1pPr>
          </a:lstStyle>
          <a:p>
            <a:r>
              <a:rPr lang="en-US" altLang="zh-CN" dirty="0"/>
              <a:t> 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372225" y="6624000"/>
            <a:ext cx="1728788" cy="252000"/>
          </a:xfrm>
          <a:prstGeom prst="rect">
            <a:avLst/>
          </a:prstGeom>
          <a:solidFill>
            <a:srgbClr val="003C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fld id="{12EF9213-430D-4982-9B7B-EF3020AC8ECC}" type="datetime5">
              <a:rPr lang="zh-CN" altLang="en-US" sz="1200" smtClean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2022/7/12</a:t>
            </a:fld>
            <a:endParaRPr lang="en-US" altLang="zh-CN" sz="1200" dirty="0">
              <a:solidFill>
                <a:schemeClr val="bg1"/>
              </a:solidFill>
              <a:latin typeface="Palatino Linotype" panose="02040502050505030304" pitchFamily="18" charset="0"/>
              <a:ea typeface="+mn-ea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6624000"/>
            <a:ext cx="2484438" cy="252000"/>
          </a:xfrm>
          <a:prstGeom prst="rect">
            <a:avLst/>
          </a:prstGeom>
          <a:solidFill>
            <a:srgbClr val="0029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M. Huang and H. Jiang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2484438" y="6624000"/>
            <a:ext cx="3887787" cy="252000"/>
          </a:xfrm>
          <a:prstGeom prst="rect">
            <a:avLst/>
          </a:prstGeom>
          <a:solidFill>
            <a:srgbClr val="003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SPE-</a:t>
            </a:r>
            <a:r>
              <a:rPr lang="en-US" altLang="zh-CN" sz="1200" dirty="0" err="1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FxLMS</a:t>
            </a: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 Subjective Test Stimuli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8101013" y="6624000"/>
            <a:ext cx="1042987" cy="252000"/>
          </a:xfrm>
          <a:prstGeom prst="rect">
            <a:avLst/>
          </a:prstGeom>
          <a:solidFill>
            <a:srgbClr val="0050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defRPr/>
            </a:pPr>
            <a:fld id="{C64F2CDB-ED9A-4050-8688-3CE13EA834F6}" type="slidenum">
              <a:rPr lang="en-US" altLang="en-US" sz="1200" smtClean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rPr>
              <a:pPr algn="ctr" eaLnBrk="1" hangingPunct="1">
                <a:defRPr/>
              </a:pPr>
              <a:t>‹#›</a:t>
            </a:fld>
            <a:r>
              <a:rPr lang="en-US" altLang="en-US" sz="1200" dirty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rPr>
              <a:t>/</a:t>
            </a: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rPr>
              <a:t>10</a:t>
            </a:r>
            <a:endParaRPr lang="en-US" altLang="en-US" sz="1200" dirty="0">
              <a:solidFill>
                <a:schemeClr val="bg1"/>
              </a:solidFill>
              <a:latin typeface="Palatino Linotype" panose="0204050205050503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2158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1042FBF-F68D-4B83-9905-88243E18F754}"/>
              </a:ext>
            </a:extLst>
          </p:cNvPr>
          <p:cNvSpPr/>
          <p:nvPr userDrawn="1"/>
        </p:nvSpPr>
        <p:spPr>
          <a:xfrm>
            <a:off x="0" y="2700000"/>
            <a:ext cx="9144000" cy="2520000"/>
          </a:xfrm>
          <a:prstGeom prst="rect">
            <a:avLst/>
          </a:prstGeom>
          <a:solidFill>
            <a:srgbClr val="164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1E85270-654E-4155-A161-061960AC409D}"/>
              </a:ext>
            </a:extLst>
          </p:cNvPr>
          <p:cNvSpPr/>
          <p:nvPr userDrawn="1"/>
        </p:nvSpPr>
        <p:spPr>
          <a:xfrm>
            <a:off x="1" y="-28400"/>
            <a:ext cx="9143999" cy="28083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5F18A6F-D403-4A15-9C6A-2B5598539A0C}"/>
              </a:ext>
            </a:extLst>
          </p:cNvPr>
          <p:cNvSpPr/>
          <p:nvPr userDrawn="1"/>
        </p:nvSpPr>
        <p:spPr>
          <a:xfrm>
            <a:off x="0" y="1440000"/>
            <a:ext cx="3240000" cy="72000"/>
          </a:xfrm>
          <a:prstGeom prst="rect">
            <a:avLst/>
          </a:prstGeom>
          <a:solidFill>
            <a:srgbClr val="164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2FC5768-BEE9-4080-A261-37C356CC02CA}"/>
              </a:ext>
            </a:extLst>
          </p:cNvPr>
          <p:cNvSpPr/>
          <p:nvPr userDrawn="1"/>
        </p:nvSpPr>
        <p:spPr>
          <a:xfrm>
            <a:off x="5904000" y="1440000"/>
            <a:ext cx="3240000" cy="72000"/>
          </a:xfrm>
          <a:prstGeom prst="rect">
            <a:avLst/>
          </a:prstGeom>
          <a:solidFill>
            <a:srgbClr val="164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标题 14">
            <a:extLst>
              <a:ext uri="{FF2B5EF4-FFF2-40B4-BE49-F238E27FC236}">
                <a16:creationId xmlns:a16="http://schemas.microsoft.com/office/drawing/2014/main" id="{342C7B76-5A3A-4BB5-A7BB-978A382C5A08}"/>
              </a:ext>
            </a:extLst>
          </p:cNvPr>
          <p:cNvSpPr txBox="1">
            <a:spLocks/>
          </p:cNvSpPr>
          <p:nvPr userDrawn="1"/>
        </p:nvSpPr>
        <p:spPr>
          <a:xfrm>
            <a:off x="2368630" y="4171176"/>
            <a:ext cx="4400550" cy="57395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1" kern="1200" spc="15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sz="4950" dirty="0"/>
          </a:p>
        </p:txBody>
      </p:sp>
      <p:sp>
        <p:nvSpPr>
          <p:cNvPr id="17" name="Rectangle 8"/>
          <p:cNvSpPr/>
          <p:nvPr userDrawn="1"/>
        </p:nvSpPr>
        <p:spPr>
          <a:xfrm>
            <a:off x="6372225" y="6624000"/>
            <a:ext cx="1728788" cy="252000"/>
          </a:xfrm>
          <a:prstGeom prst="rect">
            <a:avLst/>
          </a:prstGeom>
          <a:solidFill>
            <a:srgbClr val="003C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fld id="{1553FB9D-B48E-46D0-A7B1-CCE6A17E1410}" type="datetime5">
              <a:rPr lang="zh-CN" altLang="en-US" sz="1200" smtClean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2022/7/12</a:t>
            </a:fld>
            <a:endParaRPr lang="en-US" altLang="zh-CN" sz="1200" dirty="0">
              <a:solidFill>
                <a:schemeClr val="bg1"/>
              </a:solidFill>
              <a:latin typeface="Palatino Linotype" panose="02040502050505030304" pitchFamily="18" charset="0"/>
              <a:ea typeface="+mn-ea"/>
            </a:endParaRPr>
          </a:p>
        </p:txBody>
      </p:sp>
      <p:sp>
        <p:nvSpPr>
          <p:cNvPr id="18" name="Rectangle 9"/>
          <p:cNvSpPr/>
          <p:nvPr userDrawn="1"/>
        </p:nvSpPr>
        <p:spPr>
          <a:xfrm>
            <a:off x="0" y="6624000"/>
            <a:ext cx="2484438" cy="252000"/>
          </a:xfrm>
          <a:prstGeom prst="rect">
            <a:avLst/>
          </a:prstGeom>
          <a:solidFill>
            <a:srgbClr val="0029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M. Huang and H. Jiang</a:t>
            </a:r>
          </a:p>
        </p:txBody>
      </p:sp>
      <p:sp>
        <p:nvSpPr>
          <p:cNvPr id="19" name="Rectangle 10"/>
          <p:cNvSpPr/>
          <p:nvPr userDrawn="1"/>
        </p:nvSpPr>
        <p:spPr>
          <a:xfrm>
            <a:off x="2484438" y="6624000"/>
            <a:ext cx="3887787" cy="252000"/>
          </a:xfrm>
          <a:prstGeom prst="rect">
            <a:avLst/>
          </a:prstGeom>
          <a:solidFill>
            <a:srgbClr val="003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SPE-</a:t>
            </a:r>
            <a:r>
              <a:rPr lang="en-US" altLang="zh-CN" sz="1200" dirty="0" err="1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FxLMS</a:t>
            </a:r>
            <a:r>
              <a:rPr lang="en-US" altLang="zh-CN" sz="1200" dirty="0">
                <a:solidFill>
                  <a:schemeClr val="bg1"/>
                </a:solidFill>
                <a:latin typeface="Palatino Linotype" panose="02040502050505030304" pitchFamily="18" charset="0"/>
                <a:ea typeface="+mn-ea"/>
              </a:rPr>
              <a:t> Subjective Test Stimuli</a:t>
            </a:r>
          </a:p>
        </p:txBody>
      </p:sp>
      <p:sp>
        <p:nvSpPr>
          <p:cNvPr id="20" name="Rectangle 11"/>
          <p:cNvSpPr/>
          <p:nvPr userDrawn="1"/>
        </p:nvSpPr>
        <p:spPr>
          <a:xfrm>
            <a:off x="8101013" y="6624000"/>
            <a:ext cx="1042987" cy="252000"/>
          </a:xfrm>
          <a:prstGeom prst="rect">
            <a:avLst/>
          </a:prstGeom>
          <a:solidFill>
            <a:srgbClr val="0050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36000"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defRPr/>
            </a:pPr>
            <a:fld id="{C64F2CDB-ED9A-4050-8688-3CE13EA834F6}" type="slidenum">
              <a:rPr lang="en-US" altLang="en-US" sz="1200" smtClean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rPr>
              <a:pPr algn="ctr" eaLnBrk="1" hangingPunct="1">
                <a:defRPr/>
              </a:pPr>
              <a:t>‹#›</a:t>
            </a:fld>
            <a:r>
              <a:rPr lang="en-US" altLang="en-US" sz="1200" dirty="0">
                <a:solidFill>
                  <a:schemeClr val="bg1"/>
                </a:solidFill>
                <a:latin typeface="Palatino Linotype" panose="02040502050505030304" pitchFamily="18" charset="0"/>
                <a:ea typeface="宋体" panose="02010600030101010101" pitchFamily="2" charset="-122"/>
              </a:rPr>
              <a:t>/8</a:t>
            </a:r>
          </a:p>
        </p:txBody>
      </p:sp>
      <p:sp>
        <p:nvSpPr>
          <p:cNvPr id="21" name="Title 1"/>
          <p:cNvSpPr txBox="1">
            <a:spLocks/>
          </p:cNvSpPr>
          <p:nvPr userDrawn="1"/>
        </p:nvSpPr>
        <p:spPr bwMode="auto">
          <a:xfrm>
            <a:off x="540000" y="3420000"/>
            <a:ext cx="8064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 kern="1200" baseline="0">
                <a:solidFill>
                  <a:schemeClr val="bg1"/>
                </a:solidFill>
                <a:latin typeface="Palatino Linotype" panose="02040502050505030304" pitchFamily="18" charset="0"/>
                <a:ea typeface="华文新魏" panose="02010800040101010101" pitchFamily="2" charset="-122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zh-CN" dirty="0"/>
              <a:t>Thanks!</a:t>
            </a:r>
            <a:endParaRPr lang="en-US" dirty="0"/>
          </a:p>
        </p:txBody>
      </p:sp>
      <p:pic>
        <p:nvPicPr>
          <p:cNvPr id="22" name="Picture 5" descr="C:\Users\Administrator\Desktop\图片1.pn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78"/>
          <a:stretch/>
        </p:blipFill>
        <p:spPr bwMode="auto">
          <a:xfrm>
            <a:off x="3407178" y="1199173"/>
            <a:ext cx="2329643" cy="55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930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B7BA17C7-F1CA-4420-93EB-1932687DDA58}" type="datetimeFigureOut">
              <a:rPr lang="en-US" altLang="en-US"/>
              <a:pPr/>
              <a:t>7/12/2022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1C50760D-1A52-4038-867B-CCDA201EA0F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0" y="1169988"/>
            <a:ext cx="9144000" cy="56229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638800" y="6543675"/>
            <a:ext cx="35052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5" tIns="45718" rIns="91435" bIns="45718">
            <a:spAutoFit/>
          </a:bodyPr>
          <a:lstStyle>
            <a:lvl1pPr defTabSz="130651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4538" indent="-285750" defTabSz="130651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651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1788" indent="-230188" defTabSz="130651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30188" defTabSz="130651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r>
              <a:rPr lang="en-US" altLang="en-US" sz="1200" b="1">
                <a:solidFill>
                  <a:schemeClr val="bg1"/>
                </a:solidFill>
                <a:latin typeface="Calibri" pitchFamily="34" charset="0"/>
              </a:rPr>
              <a:t>Slide </a:t>
            </a:r>
            <a:fld id="{7D4A735F-247C-4856-A1D2-487DAA63376E}" type="slidenum">
              <a:rPr lang="en-US" altLang="en-US" sz="1200" b="1" smtClean="0">
                <a:solidFill>
                  <a:schemeClr val="bg1"/>
                </a:solidFill>
                <a:latin typeface="Calibri" pitchFamily="34" charset="0"/>
              </a:rPr>
              <a:pPr algn="r" eaLnBrk="1" hangingPunct="1">
                <a:spcBef>
                  <a:spcPct val="50000"/>
                </a:spcBef>
                <a:defRPr/>
              </a:pPr>
              <a:t>‹#›</a:t>
            </a:fld>
            <a:r>
              <a:rPr lang="en-US" altLang="en-US" sz="1200" b="1">
                <a:solidFill>
                  <a:schemeClr val="bg1"/>
                </a:solidFill>
                <a:latin typeface="Calibri" pitchFamily="34" charset="0"/>
              </a:rPr>
              <a:t> of 53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  <p:sldLayoutId id="2147483999" r:id="rId2"/>
    <p:sldLayoutId id="2147484000" r:id="rId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audio" Target="../media/media13.wav"/><Relationship Id="rId21" Type="http://schemas.microsoft.com/office/2007/relationships/media" Target="../media/media11.wav"/><Relationship Id="rId34" Type="http://schemas.openxmlformats.org/officeDocument/2006/relationships/audio" Target="../media/media17.wav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microsoft.com/office/2007/relationships/media" Target="../media/media13.wav"/><Relationship Id="rId33" Type="http://schemas.microsoft.com/office/2007/relationships/media" Target="../media/media17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0" Type="http://schemas.openxmlformats.org/officeDocument/2006/relationships/audio" Target="../media/media10.wav"/><Relationship Id="rId29" Type="http://schemas.microsoft.com/office/2007/relationships/media" Target="../media/media15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audio" Target="../media/media12.wav"/><Relationship Id="rId32" Type="http://schemas.openxmlformats.org/officeDocument/2006/relationships/audio" Target="../media/media16.wav"/><Relationship Id="rId37" Type="http://schemas.openxmlformats.org/officeDocument/2006/relationships/image" Target="../media/image4.png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microsoft.com/office/2007/relationships/media" Target="../media/media12.wav"/><Relationship Id="rId28" Type="http://schemas.openxmlformats.org/officeDocument/2006/relationships/audio" Target="../media/media14.wav"/><Relationship Id="rId36" Type="http://schemas.openxmlformats.org/officeDocument/2006/relationships/notesSlide" Target="../notesSlides/notesSlide1.xml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31" Type="http://schemas.microsoft.com/office/2007/relationships/media" Target="../media/media16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audio" Target="../media/media11.wav"/><Relationship Id="rId27" Type="http://schemas.microsoft.com/office/2007/relationships/media" Target="../media/media14.wav"/><Relationship Id="rId30" Type="http://schemas.openxmlformats.org/officeDocument/2006/relationships/audio" Target="../media/media15.wav"/><Relationship Id="rId35" Type="http://schemas.openxmlformats.org/officeDocument/2006/relationships/slideLayout" Target="../slideLayouts/slideLayout2.xml"/><Relationship Id="rId8" Type="http://schemas.openxmlformats.org/officeDocument/2006/relationships/audio" Target="../media/media4.wav"/><Relationship Id="rId3" Type="http://schemas.microsoft.com/office/2007/relationships/media" Target="../media/media2.wav"/></Relationships>
</file>

<file path=ppt/slides/_rels/slide3.xml.rels><?xml version="1.0" encoding="UTF-8" standalone="yes"?>
<Relationships xmlns="http://schemas.openxmlformats.org/package/2006/relationships"><Relationship Id="rId13" Type="http://schemas.microsoft.com/office/2007/relationships/media" Target="../media/media24.wav"/><Relationship Id="rId18" Type="http://schemas.openxmlformats.org/officeDocument/2006/relationships/audio" Target="../media/media26.wav"/><Relationship Id="rId26" Type="http://schemas.openxmlformats.org/officeDocument/2006/relationships/audio" Target="../media/media30.wav"/><Relationship Id="rId21" Type="http://schemas.microsoft.com/office/2007/relationships/media" Target="../media/media28.wav"/><Relationship Id="rId34" Type="http://schemas.openxmlformats.org/officeDocument/2006/relationships/audio" Target="../media/media34.wav"/><Relationship Id="rId7" Type="http://schemas.microsoft.com/office/2007/relationships/media" Target="../media/media21.wav"/><Relationship Id="rId12" Type="http://schemas.openxmlformats.org/officeDocument/2006/relationships/audio" Target="../media/media23.wav"/><Relationship Id="rId17" Type="http://schemas.microsoft.com/office/2007/relationships/media" Target="../media/media26.wav"/><Relationship Id="rId25" Type="http://schemas.microsoft.com/office/2007/relationships/media" Target="../media/media30.wav"/><Relationship Id="rId33" Type="http://schemas.microsoft.com/office/2007/relationships/media" Target="../media/media34.wav"/><Relationship Id="rId2" Type="http://schemas.openxmlformats.org/officeDocument/2006/relationships/audio" Target="../media/media18.wav"/><Relationship Id="rId16" Type="http://schemas.openxmlformats.org/officeDocument/2006/relationships/audio" Target="../media/media25.wav"/><Relationship Id="rId20" Type="http://schemas.openxmlformats.org/officeDocument/2006/relationships/audio" Target="../media/media27.wav"/><Relationship Id="rId29" Type="http://schemas.microsoft.com/office/2007/relationships/media" Target="../media/media32.wav"/><Relationship Id="rId1" Type="http://schemas.microsoft.com/office/2007/relationships/media" Target="../media/media18.wav"/><Relationship Id="rId6" Type="http://schemas.openxmlformats.org/officeDocument/2006/relationships/audio" Target="../media/media20.wav"/><Relationship Id="rId11" Type="http://schemas.microsoft.com/office/2007/relationships/media" Target="../media/media23.wav"/><Relationship Id="rId24" Type="http://schemas.openxmlformats.org/officeDocument/2006/relationships/audio" Target="../media/media29.wav"/><Relationship Id="rId32" Type="http://schemas.openxmlformats.org/officeDocument/2006/relationships/audio" Target="../media/media33.wav"/><Relationship Id="rId37" Type="http://schemas.openxmlformats.org/officeDocument/2006/relationships/image" Target="../media/image4.png"/><Relationship Id="rId5" Type="http://schemas.microsoft.com/office/2007/relationships/media" Target="../media/media20.wav"/><Relationship Id="rId15" Type="http://schemas.microsoft.com/office/2007/relationships/media" Target="../media/media25.wav"/><Relationship Id="rId23" Type="http://schemas.microsoft.com/office/2007/relationships/media" Target="../media/media29.wav"/><Relationship Id="rId28" Type="http://schemas.openxmlformats.org/officeDocument/2006/relationships/audio" Target="../media/media31.wav"/><Relationship Id="rId36" Type="http://schemas.openxmlformats.org/officeDocument/2006/relationships/notesSlide" Target="../notesSlides/notesSlide2.xml"/><Relationship Id="rId10" Type="http://schemas.openxmlformats.org/officeDocument/2006/relationships/audio" Target="../media/media22.wav"/><Relationship Id="rId19" Type="http://schemas.microsoft.com/office/2007/relationships/media" Target="../media/media27.wav"/><Relationship Id="rId31" Type="http://schemas.microsoft.com/office/2007/relationships/media" Target="../media/media33.wav"/><Relationship Id="rId4" Type="http://schemas.openxmlformats.org/officeDocument/2006/relationships/audio" Target="../media/media19.wav"/><Relationship Id="rId9" Type="http://schemas.microsoft.com/office/2007/relationships/media" Target="../media/media22.wav"/><Relationship Id="rId14" Type="http://schemas.openxmlformats.org/officeDocument/2006/relationships/audio" Target="../media/media24.wav"/><Relationship Id="rId22" Type="http://schemas.openxmlformats.org/officeDocument/2006/relationships/audio" Target="../media/media28.wav"/><Relationship Id="rId27" Type="http://schemas.microsoft.com/office/2007/relationships/media" Target="../media/media31.wav"/><Relationship Id="rId30" Type="http://schemas.openxmlformats.org/officeDocument/2006/relationships/audio" Target="../media/media32.wav"/><Relationship Id="rId35" Type="http://schemas.openxmlformats.org/officeDocument/2006/relationships/slideLayout" Target="../slideLayouts/slideLayout2.xml"/><Relationship Id="rId8" Type="http://schemas.openxmlformats.org/officeDocument/2006/relationships/audio" Target="../media/media21.wav"/><Relationship Id="rId3" Type="http://schemas.microsoft.com/office/2007/relationships/media" Target="../media/media19.wa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/>
              <a:t>SPE-</a:t>
            </a:r>
            <a:r>
              <a:rPr lang="en-US" altLang="zh-CN" dirty="0" err="1"/>
              <a:t>FxLMS</a:t>
            </a:r>
            <a:r>
              <a:rPr lang="en-US" altLang="zh-CN" dirty="0"/>
              <a:t> Subjective Test</a:t>
            </a:r>
          </a:p>
        </p:txBody>
      </p:sp>
    </p:spTree>
    <p:extLst>
      <p:ext uri="{BB962C8B-B14F-4D97-AF65-F5344CB8AC3E}">
        <p14:creationId xmlns:p14="http://schemas.microsoft.com/office/powerpoint/2010/main" val="1027654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2278C73E-C166-04DE-A845-C89ABFF42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28814"/>
              </p:ext>
            </p:extLst>
          </p:nvPr>
        </p:nvGraphicFramePr>
        <p:xfrm>
          <a:off x="4982482" y="4632414"/>
          <a:ext cx="3567762" cy="741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90290">
                  <a:extLst>
                    <a:ext uri="{9D8B030D-6E8A-4147-A177-3AD203B41FA5}">
                      <a16:colId xmlns:a16="http://schemas.microsoft.com/office/drawing/2014/main" val="1986111069"/>
                    </a:ext>
                  </a:extLst>
                </a:gridCol>
                <a:gridCol w="1472665">
                  <a:extLst>
                    <a:ext uri="{9D8B030D-6E8A-4147-A177-3AD203B41FA5}">
                      <a16:colId xmlns:a16="http://schemas.microsoft.com/office/drawing/2014/main" val="965434267"/>
                    </a:ext>
                  </a:extLst>
                </a:gridCol>
                <a:gridCol w="1204807">
                  <a:extLst>
                    <a:ext uri="{9D8B030D-6E8A-4147-A177-3AD203B41FA5}">
                      <a16:colId xmlns:a16="http://schemas.microsoft.com/office/drawing/2014/main" val="20835804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Broadband ANE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SPE-</a:t>
                      </a:r>
                      <a:r>
                        <a:rPr lang="en-US" altLang="zh-CN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95D125F7-9129-CC16-3252-900D32392A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28814"/>
              </p:ext>
            </p:extLst>
          </p:nvPr>
        </p:nvGraphicFramePr>
        <p:xfrm>
          <a:off x="4982482" y="3464746"/>
          <a:ext cx="3567762" cy="741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90290">
                  <a:extLst>
                    <a:ext uri="{9D8B030D-6E8A-4147-A177-3AD203B41FA5}">
                      <a16:colId xmlns:a16="http://schemas.microsoft.com/office/drawing/2014/main" val="1986111069"/>
                    </a:ext>
                  </a:extLst>
                </a:gridCol>
                <a:gridCol w="1472665">
                  <a:extLst>
                    <a:ext uri="{9D8B030D-6E8A-4147-A177-3AD203B41FA5}">
                      <a16:colId xmlns:a16="http://schemas.microsoft.com/office/drawing/2014/main" val="965434267"/>
                    </a:ext>
                  </a:extLst>
                </a:gridCol>
                <a:gridCol w="1204807">
                  <a:extLst>
                    <a:ext uri="{9D8B030D-6E8A-4147-A177-3AD203B41FA5}">
                      <a16:colId xmlns:a16="http://schemas.microsoft.com/office/drawing/2014/main" val="20835804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Broadband ANE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SPE-</a:t>
                      </a:r>
                      <a:r>
                        <a:rPr lang="en-US" altLang="zh-CN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id="{B6CAB929-D389-786D-045E-075D02427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90540"/>
              </p:ext>
            </p:extLst>
          </p:nvPr>
        </p:nvGraphicFramePr>
        <p:xfrm>
          <a:off x="673233" y="4639012"/>
          <a:ext cx="3567762" cy="741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90290">
                  <a:extLst>
                    <a:ext uri="{9D8B030D-6E8A-4147-A177-3AD203B41FA5}">
                      <a16:colId xmlns:a16="http://schemas.microsoft.com/office/drawing/2014/main" val="1986111069"/>
                    </a:ext>
                  </a:extLst>
                </a:gridCol>
                <a:gridCol w="1472665">
                  <a:extLst>
                    <a:ext uri="{9D8B030D-6E8A-4147-A177-3AD203B41FA5}">
                      <a16:colId xmlns:a16="http://schemas.microsoft.com/office/drawing/2014/main" val="965434267"/>
                    </a:ext>
                  </a:extLst>
                </a:gridCol>
                <a:gridCol w="1204807">
                  <a:extLst>
                    <a:ext uri="{9D8B030D-6E8A-4147-A177-3AD203B41FA5}">
                      <a16:colId xmlns:a16="http://schemas.microsoft.com/office/drawing/2014/main" val="20835804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Broadband ANE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SPE-</a:t>
                      </a:r>
                      <a:r>
                        <a:rPr lang="en-US" altLang="zh-CN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56000"/>
          </a:xfr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Transformer Test 1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38758248-6EE7-4C16-943E-8898A2FE5E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0890969"/>
              </p:ext>
            </p:extLst>
          </p:nvPr>
        </p:nvGraphicFramePr>
        <p:xfrm>
          <a:off x="2183285" y="1526288"/>
          <a:ext cx="4757016" cy="741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89254">
                  <a:extLst>
                    <a:ext uri="{9D8B030D-6E8A-4147-A177-3AD203B41FA5}">
                      <a16:colId xmlns:a16="http://schemas.microsoft.com/office/drawing/2014/main" val="60399824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1589762346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3313467086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1764924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 0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 1</a:t>
                      </a:r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 2</a:t>
                      </a:r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 3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75FFD2DC-2FA3-432A-ABCE-158F3B5FA9E2}"/>
              </a:ext>
            </a:extLst>
          </p:cNvPr>
          <p:cNvSpPr txBox="1"/>
          <p:nvPr/>
        </p:nvSpPr>
        <p:spPr>
          <a:xfrm>
            <a:off x="4926486" y="3097461"/>
            <a:ext cx="22605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noise reduction is 15dB: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4EAE8CD-B71D-4EBE-B7A3-5B794EBBA488}"/>
              </a:ext>
            </a:extLst>
          </p:cNvPr>
          <p:cNvSpPr txBox="1"/>
          <p:nvPr/>
        </p:nvSpPr>
        <p:spPr>
          <a:xfrm>
            <a:off x="4926486" y="4305574"/>
            <a:ext cx="22605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noise reduction is 18dB: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9" name="表格 58">
            <a:extLst>
              <a:ext uri="{FF2B5EF4-FFF2-40B4-BE49-F238E27FC236}">
                <a16:creationId xmlns:a16="http://schemas.microsoft.com/office/drawing/2014/main" id="{9DBAA71D-21E0-4844-9BA8-9E69BE5C2A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301882"/>
              </p:ext>
            </p:extLst>
          </p:nvPr>
        </p:nvGraphicFramePr>
        <p:xfrm>
          <a:off x="649752" y="3464746"/>
          <a:ext cx="3567762" cy="741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90290">
                  <a:extLst>
                    <a:ext uri="{9D8B030D-6E8A-4147-A177-3AD203B41FA5}">
                      <a16:colId xmlns:a16="http://schemas.microsoft.com/office/drawing/2014/main" val="1986111069"/>
                    </a:ext>
                  </a:extLst>
                </a:gridCol>
                <a:gridCol w="1472665">
                  <a:extLst>
                    <a:ext uri="{9D8B030D-6E8A-4147-A177-3AD203B41FA5}">
                      <a16:colId xmlns:a16="http://schemas.microsoft.com/office/drawing/2014/main" val="965434267"/>
                    </a:ext>
                  </a:extLst>
                </a:gridCol>
                <a:gridCol w="1204807">
                  <a:extLst>
                    <a:ext uri="{9D8B030D-6E8A-4147-A177-3AD203B41FA5}">
                      <a16:colId xmlns:a16="http://schemas.microsoft.com/office/drawing/2014/main" val="20835804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Broadband ANE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SPE-</a:t>
                      </a:r>
                      <a:r>
                        <a:rPr lang="en-US" altLang="zh-CN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sp>
        <p:nvSpPr>
          <p:cNvPr id="60" name="文本框 59">
            <a:extLst>
              <a:ext uri="{FF2B5EF4-FFF2-40B4-BE49-F238E27FC236}">
                <a16:creationId xmlns:a16="http://schemas.microsoft.com/office/drawing/2014/main" id="{6EC3BA62-7698-4D25-B8E4-8DCBB8BCB1BE}"/>
              </a:ext>
            </a:extLst>
          </p:cNvPr>
          <p:cNvSpPr txBox="1"/>
          <p:nvPr/>
        </p:nvSpPr>
        <p:spPr>
          <a:xfrm>
            <a:off x="649753" y="3097461"/>
            <a:ext cx="2170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noise reduction is 9dB: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3A91F2B-37DB-4A43-927D-9B1C026B04DA}"/>
              </a:ext>
            </a:extLst>
          </p:cNvPr>
          <p:cNvSpPr txBox="1"/>
          <p:nvPr/>
        </p:nvSpPr>
        <p:spPr>
          <a:xfrm>
            <a:off x="649753" y="4305574"/>
            <a:ext cx="22605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noise reduction is 12dB: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12_2">
            <a:hlinkClick r:id="" action="ppaction://media"/>
            <a:extLst>
              <a:ext uri="{FF2B5EF4-FFF2-40B4-BE49-F238E27FC236}">
                <a16:creationId xmlns:a16="http://schemas.microsoft.com/office/drawing/2014/main" id="{6112A240-1E07-4013-BA0C-C9DBCEC85B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931064" y="3844841"/>
            <a:ext cx="389890" cy="389890"/>
          </a:xfrm>
          <a:prstGeom prst="rect">
            <a:avLst/>
          </a:prstGeom>
        </p:spPr>
      </p:pic>
      <p:pic>
        <p:nvPicPr>
          <p:cNvPr id="10" name="12_2">
            <a:hlinkClick r:id="" action="ppaction://media"/>
            <a:extLst>
              <a:ext uri="{FF2B5EF4-FFF2-40B4-BE49-F238E27FC236}">
                <a16:creationId xmlns:a16="http://schemas.microsoft.com/office/drawing/2014/main" id="{F04AE6CB-5B5E-464C-8EF1-DFEA49889E9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2085922" y="3826061"/>
            <a:ext cx="389890" cy="389890"/>
          </a:xfrm>
          <a:prstGeom prst="rect">
            <a:avLst/>
          </a:prstGeom>
        </p:spPr>
      </p:pic>
      <p:pic>
        <p:nvPicPr>
          <p:cNvPr id="12" name="12_2">
            <a:hlinkClick r:id="" action="ppaction://media"/>
            <a:extLst>
              <a:ext uri="{FF2B5EF4-FFF2-40B4-BE49-F238E27FC236}">
                <a16:creationId xmlns:a16="http://schemas.microsoft.com/office/drawing/2014/main" id="{E19A242F-1EC6-47DD-A010-BEABB682418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3454044" y="3826061"/>
            <a:ext cx="389890" cy="389890"/>
          </a:xfrm>
          <a:prstGeom prst="rect">
            <a:avLst/>
          </a:prstGeom>
        </p:spPr>
      </p:pic>
      <p:pic>
        <p:nvPicPr>
          <p:cNvPr id="13" name="12_2">
            <a:hlinkClick r:id="" action="ppaction://media"/>
            <a:extLst>
              <a:ext uri="{FF2B5EF4-FFF2-40B4-BE49-F238E27FC236}">
                <a16:creationId xmlns:a16="http://schemas.microsoft.com/office/drawing/2014/main" id="{EC181607-2409-4CE7-8623-1EAB4BC6888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1087888" y="4990802"/>
            <a:ext cx="389890" cy="389890"/>
          </a:xfrm>
          <a:prstGeom prst="rect">
            <a:avLst/>
          </a:prstGeom>
        </p:spPr>
      </p:pic>
      <p:pic>
        <p:nvPicPr>
          <p:cNvPr id="20" name="12_2">
            <a:hlinkClick r:id="" action="ppaction://media"/>
            <a:extLst>
              <a:ext uri="{FF2B5EF4-FFF2-40B4-BE49-F238E27FC236}">
                <a16:creationId xmlns:a16="http://schemas.microsoft.com/office/drawing/2014/main" id="{46B0F5E4-16F9-4704-AA4E-8FFFF213F09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7731051" y="3826061"/>
            <a:ext cx="389890" cy="389890"/>
          </a:xfrm>
          <a:prstGeom prst="rect">
            <a:avLst/>
          </a:prstGeom>
        </p:spPr>
      </p:pic>
      <p:pic>
        <p:nvPicPr>
          <p:cNvPr id="23" name="12_2">
            <a:hlinkClick r:id="" action="ppaction://media"/>
            <a:extLst>
              <a:ext uri="{FF2B5EF4-FFF2-40B4-BE49-F238E27FC236}">
                <a16:creationId xmlns:a16="http://schemas.microsoft.com/office/drawing/2014/main" id="{DC187D71-EC7E-441C-BABF-114831799CB1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7731051" y="4984204"/>
            <a:ext cx="389890" cy="389890"/>
          </a:xfrm>
          <a:prstGeom prst="rect">
            <a:avLst/>
          </a:prstGeom>
        </p:spPr>
      </p:pic>
      <p:pic>
        <p:nvPicPr>
          <p:cNvPr id="62" name="12_2">
            <a:hlinkClick r:id="" action="ppaction://media"/>
            <a:extLst>
              <a:ext uri="{FF2B5EF4-FFF2-40B4-BE49-F238E27FC236}">
                <a16:creationId xmlns:a16="http://schemas.microsoft.com/office/drawing/2014/main" id="{86FDECD9-E892-4E16-8AF6-F68901A8142F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2603709" y="1875407"/>
            <a:ext cx="389890" cy="389890"/>
          </a:xfrm>
          <a:prstGeom prst="rect">
            <a:avLst/>
          </a:prstGeom>
        </p:spPr>
      </p:pic>
      <p:pic>
        <p:nvPicPr>
          <p:cNvPr id="66" name="12_2">
            <a:hlinkClick r:id="" action="ppaction://media"/>
            <a:extLst>
              <a:ext uri="{FF2B5EF4-FFF2-40B4-BE49-F238E27FC236}">
                <a16:creationId xmlns:a16="http://schemas.microsoft.com/office/drawing/2014/main" id="{113FF76A-B908-478F-944E-86E30437C34D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3757123" y="1875407"/>
            <a:ext cx="389890" cy="389890"/>
          </a:xfrm>
          <a:prstGeom prst="rect">
            <a:avLst/>
          </a:prstGeom>
        </p:spPr>
      </p:pic>
      <p:pic>
        <p:nvPicPr>
          <p:cNvPr id="67" name="12_2">
            <a:hlinkClick r:id="" action="ppaction://media"/>
            <a:extLst>
              <a:ext uri="{FF2B5EF4-FFF2-40B4-BE49-F238E27FC236}">
                <a16:creationId xmlns:a16="http://schemas.microsoft.com/office/drawing/2014/main" id="{9D654A46-8DB1-4E19-91FA-191030EFA6D2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4948686" y="1873820"/>
            <a:ext cx="389890" cy="389890"/>
          </a:xfrm>
          <a:prstGeom prst="rect">
            <a:avLst/>
          </a:prstGeom>
        </p:spPr>
      </p:pic>
      <p:pic>
        <p:nvPicPr>
          <p:cNvPr id="68" name="12_2">
            <a:hlinkClick r:id="" action="ppaction://media"/>
            <a:extLst>
              <a:ext uri="{FF2B5EF4-FFF2-40B4-BE49-F238E27FC236}">
                <a16:creationId xmlns:a16="http://schemas.microsoft.com/office/drawing/2014/main" id="{794ABE46-F9F8-450B-9060-CFC80C7D1090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6140250" y="1875407"/>
            <a:ext cx="389890" cy="389890"/>
          </a:xfrm>
          <a:prstGeom prst="rect">
            <a:avLst/>
          </a:prstGeom>
        </p:spPr>
      </p:pic>
      <p:pic>
        <p:nvPicPr>
          <p:cNvPr id="69" name="12_2">
            <a:hlinkClick r:id="" action="ppaction://media"/>
            <a:extLst>
              <a:ext uri="{FF2B5EF4-FFF2-40B4-BE49-F238E27FC236}">
                <a16:creationId xmlns:a16="http://schemas.microsoft.com/office/drawing/2014/main" id="{F7EF5830-BA19-48F0-9FC6-D1889EEEEBCE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5289513" y="3835586"/>
            <a:ext cx="389890" cy="389890"/>
          </a:xfrm>
          <a:prstGeom prst="rect">
            <a:avLst/>
          </a:prstGeom>
        </p:spPr>
      </p:pic>
      <p:pic>
        <p:nvPicPr>
          <p:cNvPr id="70" name="12_2">
            <a:hlinkClick r:id="" action="ppaction://media"/>
            <a:extLst>
              <a:ext uri="{FF2B5EF4-FFF2-40B4-BE49-F238E27FC236}">
                <a16:creationId xmlns:a16="http://schemas.microsoft.com/office/drawing/2014/main" id="{8833CFAC-BAD5-43BA-8EF8-D12A9D1C06AB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6433282" y="3835586"/>
            <a:ext cx="389890" cy="389890"/>
          </a:xfrm>
          <a:prstGeom prst="rect">
            <a:avLst/>
          </a:prstGeom>
        </p:spPr>
      </p:pic>
      <p:pic>
        <p:nvPicPr>
          <p:cNvPr id="75" name="12_2">
            <a:hlinkClick r:id="" action="ppaction://media"/>
            <a:extLst>
              <a:ext uri="{FF2B5EF4-FFF2-40B4-BE49-F238E27FC236}">
                <a16:creationId xmlns:a16="http://schemas.microsoft.com/office/drawing/2014/main" id="{EF4859F7-578A-496A-9A98-CF0F6058F538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6433282" y="4990802"/>
            <a:ext cx="389890" cy="389890"/>
          </a:xfrm>
          <a:prstGeom prst="rect">
            <a:avLst/>
          </a:prstGeom>
        </p:spPr>
      </p:pic>
      <p:pic>
        <p:nvPicPr>
          <p:cNvPr id="77" name="12_2">
            <a:hlinkClick r:id="" action="ppaction://media"/>
            <a:extLst>
              <a:ext uri="{FF2B5EF4-FFF2-40B4-BE49-F238E27FC236}">
                <a16:creationId xmlns:a16="http://schemas.microsoft.com/office/drawing/2014/main" id="{B28BEDA9-FB59-4DF2-8F75-F5A7C768181E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2085922" y="5003254"/>
            <a:ext cx="389890" cy="389890"/>
          </a:xfrm>
          <a:prstGeom prst="rect">
            <a:avLst/>
          </a:prstGeom>
        </p:spPr>
      </p:pic>
      <p:pic>
        <p:nvPicPr>
          <p:cNvPr id="78" name="12_2">
            <a:hlinkClick r:id="" action="ppaction://media"/>
            <a:extLst>
              <a:ext uri="{FF2B5EF4-FFF2-40B4-BE49-F238E27FC236}">
                <a16:creationId xmlns:a16="http://schemas.microsoft.com/office/drawing/2014/main" id="{EB21473F-B292-46CC-BA71-BCF66F3156FE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3454044" y="4990802"/>
            <a:ext cx="389890" cy="389890"/>
          </a:xfrm>
          <a:prstGeom prst="rect">
            <a:avLst/>
          </a:prstGeom>
        </p:spPr>
      </p:pic>
      <p:pic>
        <p:nvPicPr>
          <p:cNvPr id="79" name="12_2">
            <a:hlinkClick r:id="" action="ppaction://media"/>
            <a:extLst>
              <a:ext uri="{FF2B5EF4-FFF2-40B4-BE49-F238E27FC236}">
                <a16:creationId xmlns:a16="http://schemas.microsoft.com/office/drawing/2014/main" id="{20C2345F-1196-4672-A0EC-353E17E5F910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5289513" y="4984204"/>
            <a:ext cx="389890" cy="389890"/>
          </a:xfrm>
          <a:prstGeom prst="rect">
            <a:avLst/>
          </a:prstGeom>
        </p:spPr>
      </p:pic>
      <p:pic>
        <p:nvPicPr>
          <p:cNvPr id="11" name="12_2">
            <a:hlinkClick r:id="" action="ppaction://media"/>
            <a:extLst>
              <a:ext uri="{FF2B5EF4-FFF2-40B4-BE49-F238E27FC236}">
                <a16:creationId xmlns:a16="http://schemas.microsoft.com/office/drawing/2014/main" id="{58D90414-2C2D-4203-FFF6-6C68222FEE8C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673233" y="2514089"/>
            <a:ext cx="414655" cy="414655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49B1233F-D032-A2D5-2827-6E23A543C198}"/>
              </a:ext>
            </a:extLst>
          </p:cNvPr>
          <p:cNvSpPr txBox="1"/>
          <p:nvPr/>
        </p:nvSpPr>
        <p:spPr>
          <a:xfrm>
            <a:off x="561893" y="2083302"/>
            <a:ext cx="832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617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000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000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000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0000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00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0000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10000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0000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10000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10000" fill="hold"/>
                                        <p:tgtEl>
                                          <p:spTgt spid="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0000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1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audio>
              <p:cMediaNode vol="8000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5"/>
                </p:tgtEl>
              </p:cMediaNode>
            </p:audio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7"/>
                </p:tgtEl>
              </p:cMediaNode>
            </p:audio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8"/>
                </p:tgtEl>
              </p:cMediaNode>
            </p:audio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9"/>
                </p:tgtEl>
              </p:cMediaNode>
            </p:audio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表格 34">
            <a:extLst>
              <a:ext uri="{FF2B5EF4-FFF2-40B4-BE49-F238E27FC236}">
                <a16:creationId xmlns:a16="http://schemas.microsoft.com/office/drawing/2014/main" id="{0B286168-23A3-35DC-4DAA-AC2ACB3E5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876397"/>
              </p:ext>
            </p:extLst>
          </p:nvPr>
        </p:nvGraphicFramePr>
        <p:xfrm>
          <a:off x="4971393" y="4746249"/>
          <a:ext cx="3567762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6880">
                  <a:extLst>
                    <a:ext uri="{9D8B030D-6E8A-4147-A177-3AD203B41FA5}">
                      <a16:colId xmlns:a16="http://schemas.microsoft.com/office/drawing/2014/main" val="1986111069"/>
                    </a:ext>
                  </a:extLst>
                </a:gridCol>
                <a:gridCol w="1461628">
                  <a:extLst>
                    <a:ext uri="{9D8B030D-6E8A-4147-A177-3AD203B41FA5}">
                      <a16:colId xmlns:a16="http://schemas.microsoft.com/office/drawing/2014/main" val="965434267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20835804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Broadband ANE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SPE-</a:t>
                      </a:r>
                      <a:r>
                        <a:rPr lang="en-US" altLang="zh-CN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graphicFrame>
        <p:nvGraphicFramePr>
          <p:cNvPr id="36" name="表格 35">
            <a:extLst>
              <a:ext uri="{FF2B5EF4-FFF2-40B4-BE49-F238E27FC236}">
                <a16:creationId xmlns:a16="http://schemas.microsoft.com/office/drawing/2014/main" id="{98E4E960-A427-24C3-B6CD-2F408DD150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008311"/>
              </p:ext>
            </p:extLst>
          </p:nvPr>
        </p:nvGraphicFramePr>
        <p:xfrm>
          <a:off x="401781" y="4746249"/>
          <a:ext cx="3567762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6880">
                  <a:extLst>
                    <a:ext uri="{9D8B030D-6E8A-4147-A177-3AD203B41FA5}">
                      <a16:colId xmlns:a16="http://schemas.microsoft.com/office/drawing/2014/main" val="1986111069"/>
                    </a:ext>
                  </a:extLst>
                </a:gridCol>
                <a:gridCol w="1461628">
                  <a:extLst>
                    <a:ext uri="{9D8B030D-6E8A-4147-A177-3AD203B41FA5}">
                      <a16:colId xmlns:a16="http://schemas.microsoft.com/office/drawing/2014/main" val="965434267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20835804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Broadband ANE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SPE-</a:t>
                      </a:r>
                      <a:r>
                        <a:rPr lang="en-US" altLang="zh-CN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graphicFrame>
        <p:nvGraphicFramePr>
          <p:cNvPr id="31" name="表格 30">
            <a:extLst>
              <a:ext uri="{FF2B5EF4-FFF2-40B4-BE49-F238E27FC236}">
                <a16:creationId xmlns:a16="http://schemas.microsoft.com/office/drawing/2014/main" id="{3127AEE6-E339-EE47-78A5-07A6D9F156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254879"/>
              </p:ext>
            </p:extLst>
          </p:nvPr>
        </p:nvGraphicFramePr>
        <p:xfrm>
          <a:off x="4971393" y="3485872"/>
          <a:ext cx="3567762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6880">
                  <a:extLst>
                    <a:ext uri="{9D8B030D-6E8A-4147-A177-3AD203B41FA5}">
                      <a16:colId xmlns:a16="http://schemas.microsoft.com/office/drawing/2014/main" val="1986111069"/>
                    </a:ext>
                  </a:extLst>
                </a:gridCol>
                <a:gridCol w="1461628">
                  <a:extLst>
                    <a:ext uri="{9D8B030D-6E8A-4147-A177-3AD203B41FA5}">
                      <a16:colId xmlns:a16="http://schemas.microsoft.com/office/drawing/2014/main" val="965434267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20835804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Broadband ANE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SPE-</a:t>
                      </a:r>
                      <a:r>
                        <a:rPr lang="en-US" altLang="zh-CN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graphicFrame>
        <p:nvGraphicFramePr>
          <p:cNvPr id="46" name="表格 45">
            <a:extLst>
              <a:ext uri="{FF2B5EF4-FFF2-40B4-BE49-F238E27FC236}">
                <a16:creationId xmlns:a16="http://schemas.microsoft.com/office/drawing/2014/main" id="{1C646C4B-CB2F-4F72-9124-9B0852820F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4744576"/>
              </p:ext>
            </p:extLst>
          </p:nvPr>
        </p:nvGraphicFramePr>
        <p:xfrm>
          <a:off x="401781" y="3485872"/>
          <a:ext cx="3567762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6880">
                  <a:extLst>
                    <a:ext uri="{9D8B030D-6E8A-4147-A177-3AD203B41FA5}">
                      <a16:colId xmlns:a16="http://schemas.microsoft.com/office/drawing/2014/main" val="1986111069"/>
                    </a:ext>
                  </a:extLst>
                </a:gridCol>
                <a:gridCol w="1461628">
                  <a:extLst>
                    <a:ext uri="{9D8B030D-6E8A-4147-A177-3AD203B41FA5}">
                      <a16:colId xmlns:a16="http://schemas.microsoft.com/office/drawing/2014/main" val="965434267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20835804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Broadband ANE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SPE-</a:t>
                      </a:r>
                      <a:r>
                        <a:rPr lang="en-US" altLang="zh-CN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FxLMS</a:t>
                      </a:r>
                      <a:endParaRPr lang="zh-CN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graphicFrame>
        <p:nvGraphicFramePr>
          <p:cNvPr id="47" name="表格 46">
            <a:extLst>
              <a:ext uri="{FF2B5EF4-FFF2-40B4-BE49-F238E27FC236}">
                <a16:creationId xmlns:a16="http://schemas.microsoft.com/office/drawing/2014/main" id="{158358F3-3269-401E-B3DA-71179D6F0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548030"/>
              </p:ext>
            </p:extLst>
          </p:nvPr>
        </p:nvGraphicFramePr>
        <p:xfrm>
          <a:off x="2065043" y="1587856"/>
          <a:ext cx="4757016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189254">
                  <a:extLst>
                    <a:ext uri="{9D8B030D-6E8A-4147-A177-3AD203B41FA5}">
                      <a16:colId xmlns:a16="http://schemas.microsoft.com/office/drawing/2014/main" val="60399824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1589762346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3313467086"/>
                    </a:ext>
                  </a:extLst>
                </a:gridCol>
                <a:gridCol w="1189254">
                  <a:extLst>
                    <a:ext uri="{9D8B030D-6E8A-4147-A177-3AD203B41FA5}">
                      <a16:colId xmlns:a16="http://schemas.microsoft.com/office/drawing/2014/main" val="1764924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 0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 1</a:t>
                      </a:r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 2</a:t>
                      </a:r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 3</a:t>
                      </a:r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758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632536"/>
                  </a:ext>
                </a:extLst>
              </a:tr>
            </a:tbl>
          </a:graphicData>
        </a:graphic>
      </p:graphicFrame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56000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Converter Transformer Test 1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A088EE5-5CF8-4FB4-AE76-94B79EABBBCC}"/>
              </a:ext>
            </a:extLst>
          </p:cNvPr>
          <p:cNvSpPr txBox="1"/>
          <p:nvPr/>
        </p:nvSpPr>
        <p:spPr>
          <a:xfrm>
            <a:off x="401782" y="4349483"/>
            <a:ext cx="22605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noise reduction is 12dB: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FFD2DC-2FA3-432A-ABCE-158F3B5FA9E2}"/>
              </a:ext>
            </a:extLst>
          </p:cNvPr>
          <p:cNvSpPr txBox="1"/>
          <p:nvPr/>
        </p:nvSpPr>
        <p:spPr>
          <a:xfrm>
            <a:off x="4971395" y="3136591"/>
            <a:ext cx="22605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noise reduction is 15dB: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4EAE8CD-B71D-4EBE-B7A3-5B794EBBA488}"/>
              </a:ext>
            </a:extLst>
          </p:cNvPr>
          <p:cNvSpPr txBox="1"/>
          <p:nvPr/>
        </p:nvSpPr>
        <p:spPr>
          <a:xfrm>
            <a:off x="4971395" y="4344704"/>
            <a:ext cx="22605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noise reduction is 18dB: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549B55F1-E046-487F-A826-B884AEF463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2470615" y="1949852"/>
            <a:ext cx="383443" cy="383443"/>
          </a:xfrm>
          <a:prstGeom prst="rect">
            <a:avLst/>
          </a:prstGeom>
        </p:spPr>
      </p:pic>
      <p:pic>
        <p:nvPicPr>
          <p:cNvPr id="9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24D77488-D8D6-4A23-89FB-A87D1E0EBD0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3653301" y="1949852"/>
            <a:ext cx="383443" cy="383443"/>
          </a:xfrm>
          <a:prstGeom prst="rect">
            <a:avLst/>
          </a:prstGeom>
        </p:spPr>
      </p:pic>
      <p:pic>
        <p:nvPicPr>
          <p:cNvPr id="15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02081BEF-1BFB-459C-8CEC-61F63B690BE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4835460" y="1949852"/>
            <a:ext cx="383443" cy="383443"/>
          </a:xfrm>
          <a:prstGeom prst="rect">
            <a:avLst/>
          </a:prstGeom>
        </p:spPr>
      </p:pic>
      <p:pic>
        <p:nvPicPr>
          <p:cNvPr id="20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A1A73CEF-B9D0-4ED8-81F1-3F7C4F511E8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6013844" y="1949852"/>
            <a:ext cx="383443" cy="383443"/>
          </a:xfrm>
          <a:prstGeom prst="rect">
            <a:avLst/>
          </a:prstGeom>
        </p:spPr>
      </p:pic>
      <p:pic>
        <p:nvPicPr>
          <p:cNvPr id="32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1D31664A-B67A-485E-99A2-B509D9F609EA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718557" y="3856712"/>
            <a:ext cx="383443" cy="383443"/>
          </a:xfrm>
          <a:prstGeom prst="rect">
            <a:avLst/>
          </a:prstGeom>
        </p:spPr>
      </p:pic>
      <p:pic>
        <p:nvPicPr>
          <p:cNvPr id="33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10CF0342-BBAD-43E8-A834-C0459BB86413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1869356" y="3872160"/>
            <a:ext cx="383443" cy="383443"/>
          </a:xfrm>
          <a:prstGeom prst="rect">
            <a:avLst/>
          </a:prstGeom>
        </p:spPr>
      </p:pic>
      <p:pic>
        <p:nvPicPr>
          <p:cNvPr id="34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ED2EB4A9-9DE4-42F1-968C-E83F71FC766E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3151920" y="3869103"/>
            <a:ext cx="383443" cy="383443"/>
          </a:xfrm>
          <a:prstGeom prst="rect">
            <a:avLst/>
          </a:prstGeo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72469534-3AB4-4C6B-B4F5-C30B32E473FE}"/>
              </a:ext>
            </a:extLst>
          </p:cNvPr>
          <p:cNvSpPr txBox="1"/>
          <p:nvPr/>
        </p:nvSpPr>
        <p:spPr>
          <a:xfrm>
            <a:off x="401782" y="3148689"/>
            <a:ext cx="2170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noise reduction is 9dB: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7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C2414ECE-0B19-4128-AC42-C0517EF99E09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730097" y="5130353"/>
            <a:ext cx="383443" cy="383443"/>
          </a:xfrm>
          <a:prstGeom prst="rect">
            <a:avLst/>
          </a:prstGeom>
        </p:spPr>
      </p:pic>
      <p:pic>
        <p:nvPicPr>
          <p:cNvPr id="39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7CE9F0EC-3769-4EDD-879D-D800A822338C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1869355" y="5143736"/>
            <a:ext cx="383443" cy="383443"/>
          </a:xfrm>
          <a:prstGeom prst="rect">
            <a:avLst/>
          </a:prstGeom>
        </p:spPr>
      </p:pic>
      <p:pic>
        <p:nvPicPr>
          <p:cNvPr id="40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8A4C70D2-9B78-4465-8B8A-EF4C215C9233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3151919" y="5113559"/>
            <a:ext cx="383443" cy="383443"/>
          </a:xfrm>
          <a:prstGeom prst="rect">
            <a:avLst/>
          </a:prstGeom>
        </p:spPr>
      </p:pic>
      <p:pic>
        <p:nvPicPr>
          <p:cNvPr id="41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4C8E4F1D-AD79-4A68-A564-32B0144326F3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5245396" y="3859751"/>
            <a:ext cx="383443" cy="383443"/>
          </a:xfrm>
          <a:prstGeom prst="rect">
            <a:avLst/>
          </a:prstGeom>
        </p:spPr>
      </p:pic>
      <p:pic>
        <p:nvPicPr>
          <p:cNvPr id="42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B4A1A200-112A-4C73-9C32-30FA45959B3C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6503638" y="3870756"/>
            <a:ext cx="383443" cy="383443"/>
          </a:xfrm>
          <a:prstGeom prst="rect">
            <a:avLst/>
          </a:prstGeom>
        </p:spPr>
      </p:pic>
      <p:pic>
        <p:nvPicPr>
          <p:cNvPr id="43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D8ACF621-C93D-4C0D-964B-7021730E1620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7761881" y="3869103"/>
            <a:ext cx="383443" cy="383443"/>
          </a:xfrm>
          <a:prstGeom prst="rect">
            <a:avLst/>
          </a:prstGeom>
        </p:spPr>
      </p:pic>
      <p:pic>
        <p:nvPicPr>
          <p:cNvPr id="44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7E19B54C-7DBB-41A5-9184-D3CA1DAFC29F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5245395" y="5130353"/>
            <a:ext cx="383443" cy="383443"/>
          </a:xfrm>
          <a:prstGeom prst="rect">
            <a:avLst/>
          </a:prstGeom>
        </p:spPr>
      </p:pic>
      <p:pic>
        <p:nvPicPr>
          <p:cNvPr id="45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A44FCC36-9BC5-456B-91FF-893245CE85E6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6563552" y="5130353"/>
            <a:ext cx="383443" cy="383443"/>
          </a:xfrm>
          <a:prstGeom prst="rect">
            <a:avLst/>
          </a:prstGeom>
        </p:spPr>
      </p:pic>
      <p:pic>
        <p:nvPicPr>
          <p:cNvPr id="52" name="10_J1D_YyA_ch_3_num-16">
            <a:hlinkClick r:id="" action="ppaction://media"/>
            <a:extLst>
              <a:ext uri="{FF2B5EF4-FFF2-40B4-BE49-F238E27FC236}">
                <a16:creationId xmlns:a16="http://schemas.microsoft.com/office/drawing/2014/main" id="{89BDB0ED-29CD-4CF4-B026-3994B56A04CE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7761881" y="5096621"/>
            <a:ext cx="383443" cy="383443"/>
          </a:xfrm>
          <a:prstGeom prst="rect">
            <a:avLst/>
          </a:prstGeom>
        </p:spPr>
      </p:pic>
      <p:pic>
        <p:nvPicPr>
          <p:cNvPr id="2" name="10_J1D_YyA_ch_3_num-22">
            <a:hlinkClick r:id="" action="ppaction://media"/>
            <a:extLst>
              <a:ext uri="{FF2B5EF4-FFF2-40B4-BE49-F238E27FC236}">
                <a16:creationId xmlns:a16="http://schemas.microsoft.com/office/drawing/2014/main" id="{89E6F03C-B693-14BC-A5CE-F286C4B30F1B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37"/>
          <a:stretch>
            <a:fillRect/>
          </a:stretch>
        </p:blipFill>
        <p:spPr>
          <a:xfrm>
            <a:off x="502487" y="2622971"/>
            <a:ext cx="469665" cy="469665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E323895D-666A-D03F-03EC-7E4D27D24E2A}"/>
              </a:ext>
            </a:extLst>
          </p:cNvPr>
          <p:cNvSpPr txBox="1"/>
          <p:nvPr/>
        </p:nvSpPr>
        <p:spPr>
          <a:xfrm>
            <a:off x="387124" y="2239526"/>
            <a:ext cx="832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Original: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50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00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0000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000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000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000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000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0000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10000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0000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10000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1000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0000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1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80000">
                <p:cTn id="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7337069"/>
      </p:ext>
    </p:extLst>
  </p:cSld>
  <p:clrMapOvr>
    <a:masterClrMapping/>
  </p:clrMapOvr>
</p:sld>
</file>

<file path=ppt/theme/theme1.xml><?xml version="1.0" encoding="utf-8"?>
<a:theme xmlns:a="http://schemas.openxmlformats.org/drawingml/2006/main" name="Theme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Theme3</Template>
  <TotalTime>10959</TotalTime>
  <Words>126</Words>
  <Application>Microsoft Office PowerPoint</Application>
  <PresentationFormat>全屏显示(4:3)</PresentationFormat>
  <Paragraphs>49</Paragraphs>
  <Slides>4</Slides>
  <Notes>2</Notes>
  <HiddenSlides>0</HiddenSlides>
  <MMClips>34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微软雅黑</vt:lpstr>
      <vt:lpstr>Arial</vt:lpstr>
      <vt:lpstr>Calibri</vt:lpstr>
      <vt:lpstr>Palatino Linotype</vt:lpstr>
      <vt:lpstr>Times New Roman</vt:lpstr>
      <vt:lpstr>Theme3</vt:lpstr>
      <vt:lpstr>SPE-FxLMS Subjective Test</vt:lpstr>
      <vt:lpstr>Power Transformer Test 1</vt:lpstr>
      <vt:lpstr> Converter Transformer Test 1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Natural Sound Rendering for Headphones</dc:title>
  <dc:creator>Microsoft Office User</dc:creator>
  <cp:lastModifiedBy>黄 孟杰</cp:lastModifiedBy>
  <cp:revision>739</cp:revision>
  <cp:lastPrinted>2015-10-21T06:17:11Z</cp:lastPrinted>
  <dcterms:created xsi:type="dcterms:W3CDTF">2015-06-17T04:21:59Z</dcterms:created>
  <dcterms:modified xsi:type="dcterms:W3CDTF">2022-07-12T10:42:35Z</dcterms:modified>
</cp:coreProperties>
</file>